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8" r:id="rId2"/>
    <p:sldId id="257" r:id="rId3"/>
    <p:sldId id="258" r:id="rId4"/>
    <p:sldId id="259" r:id="rId5"/>
    <p:sldId id="275" r:id="rId6"/>
    <p:sldId id="261" r:id="rId7"/>
    <p:sldId id="272" r:id="rId8"/>
    <p:sldId id="273" r:id="rId9"/>
    <p:sldId id="283" r:id="rId10"/>
    <p:sldId id="280" r:id="rId11"/>
    <p:sldId id="265" r:id="rId12"/>
    <p:sldId id="266" r:id="rId13"/>
    <p:sldId id="281" r:id="rId14"/>
    <p:sldId id="282" r:id="rId15"/>
    <p:sldId id="269" r:id="rId16"/>
    <p:sldId id="279" r:id="rId17"/>
    <p:sldId id="274" r:id="rId18"/>
    <p:sldId id="277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9"/>
  </p:normalViewPr>
  <p:slideViewPr>
    <p:cSldViewPr snapToGrid="0" snapToObjects="1">
      <p:cViewPr>
        <p:scale>
          <a:sx n="100" d="100"/>
          <a:sy n="100" d="100"/>
        </p:scale>
        <p:origin x="10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CC2120-AE7B-4F26-A20A-D50D599E6C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2B29C27-3376-4FF5-8A0F-64728964FFCC}">
      <dgm:prSet/>
      <dgm:spPr/>
      <dgm:t>
        <a:bodyPr/>
        <a:lstStyle/>
        <a:p>
          <a:r>
            <a:rPr lang="en-US"/>
            <a:t>The data sets have been used from Project 2.</a:t>
          </a:r>
        </a:p>
      </dgm:t>
    </dgm:pt>
    <dgm:pt modelId="{3FEC8EE0-83E1-486D-A5CE-ABA29E1396E4}" type="parTrans" cxnId="{72500BB4-2106-402E-8173-18A1CC31D901}">
      <dgm:prSet/>
      <dgm:spPr/>
      <dgm:t>
        <a:bodyPr/>
        <a:lstStyle/>
        <a:p>
          <a:endParaRPr lang="en-US"/>
        </a:p>
      </dgm:t>
    </dgm:pt>
    <dgm:pt modelId="{56699D8A-AF29-4536-940C-EDDF2168B365}" type="sibTrans" cxnId="{72500BB4-2106-402E-8173-18A1CC31D901}">
      <dgm:prSet/>
      <dgm:spPr/>
      <dgm:t>
        <a:bodyPr/>
        <a:lstStyle/>
        <a:p>
          <a:endParaRPr lang="en-US"/>
        </a:p>
      </dgm:t>
    </dgm:pt>
    <dgm:pt modelId="{5D780F1D-7462-461D-9366-58DF41142F09}">
      <dgm:prSet/>
      <dgm:spPr/>
      <dgm:t>
        <a:bodyPr/>
        <a:lstStyle/>
        <a:p>
          <a:r>
            <a:rPr lang="en-US" dirty="0"/>
            <a:t>We built Crash ontology which consists of vehicle and individual related information involved in the crash.</a:t>
          </a:r>
        </a:p>
      </dgm:t>
    </dgm:pt>
    <dgm:pt modelId="{54284BF2-DFFE-4F47-B072-51CAD4A9F2CC}" type="parTrans" cxnId="{CA831423-FE24-4163-AF56-1C086F47662D}">
      <dgm:prSet/>
      <dgm:spPr/>
      <dgm:t>
        <a:bodyPr/>
        <a:lstStyle/>
        <a:p>
          <a:endParaRPr lang="en-US"/>
        </a:p>
      </dgm:t>
    </dgm:pt>
    <dgm:pt modelId="{1F1648B4-AD00-4ED9-B233-7D91F6E339FF}" type="sibTrans" cxnId="{CA831423-FE24-4163-AF56-1C086F47662D}">
      <dgm:prSet/>
      <dgm:spPr/>
      <dgm:t>
        <a:bodyPr/>
        <a:lstStyle/>
        <a:p>
          <a:endParaRPr lang="en-US"/>
        </a:p>
      </dgm:t>
    </dgm:pt>
    <dgm:pt modelId="{93C151B6-977C-4645-98F0-E0CB1F387890}">
      <dgm:prSet/>
      <dgm:spPr/>
      <dgm:t>
        <a:bodyPr/>
        <a:lstStyle/>
        <a:p>
          <a:r>
            <a:rPr lang="en-US"/>
            <a:t>Data sets chosen from data.gov.</a:t>
          </a:r>
        </a:p>
      </dgm:t>
    </dgm:pt>
    <dgm:pt modelId="{830B1EDB-F36C-491C-8582-A106B15898F1}" type="parTrans" cxnId="{78F6F213-3D7E-4459-AC1D-70EC1F620DB0}">
      <dgm:prSet/>
      <dgm:spPr/>
      <dgm:t>
        <a:bodyPr/>
        <a:lstStyle/>
        <a:p>
          <a:endParaRPr lang="en-US"/>
        </a:p>
      </dgm:t>
    </dgm:pt>
    <dgm:pt modelId="{D2F2D168-648D-4E6C-A8F2-CD043314D6C3}" type="sibTrans" cxnId="{78F6F213-3D7E-4459-AC1D-70EC1F620DB0}">
      <dgm:prSet/>
      <dgm:spPr/>
      <dgm:t>
        <a:bodyPr/>
        <a:lstStyle/>
        <a:p>
          <a:endParaRPr lang="en-US"/>
        </a:p>
      </dgm:t>
    </dgm:pt>
    <dgm:pt modelId="{2FF3BE18-43CA-49A5-8CD8-5FEAB5EE3A49}">
      <dgm:prSet/>
      <dgm:spPr/>
      <dgm:t>
        <a:bodyPr/>
        <a:lstStyle/>
        <a:p>
          <a:r>
            <a:rPr lang="en-US"/>
            <a:t>Year : 2018</a:t>
          </a:r>
        </a:p>
      </dgm:t>
    </dgm:pt>
    <dgm:pt modelId="{A83A4012-33CC-4610-8ED0-60755D2040DD}" type="parTrans" cxnId="{D22EFAB6-EE02-4DA7-A0E0-45FE44EFC9D8}">
      <dgm:prSet/>
      <dgm:spPr/>
      <dgm:t>
        <a:bodyPr/>
        <a:lstStyle/>
        <a:p>
          <a:endParaRPr lang="en-US"/>
        </a:p>
      </dgm:t>
    </dgm:pt>
    <dgm:pt modelId="{5E5E9C37-C2A8-4407-A25F-F0422D1C90CF}" type="sibTrans" cxnId="{D22EFAB6-EE02-4DA7-A0E0-45FE44EFC9D8}">
      <dgm:prSet/>
      <dgm:spPr/>
      <dgm:t>
        <a:bodyPr/>
        <a:lstStyle/>
        <a:p>
          <a:endParaRPr lang="en-US"/>
        </a:p>
      </dgm:t>
    </dgm:pt>
    <dgm:pt modelId="{0991D3E1-2A7E-4A69-BC29-C82CA7AB365D}">
      <dgm:prSet/>
      <dgm:spPr/>
      <dgm:t>
        <a:bodyPr/>
        <a:lstStyle/>
        <a:p>
          <a:r>
            <a:rPr lang="en-US"/>
            <a:t>Format : CSV</a:t>
          </a:r>
        </a:p>
      </dgm:t>
    </dgm:pt>
    <dgm:pt modelId="{B4D795AF-C761-4EA5-824A-C6151385FA27}" type="parTrans" cxnId="{6FE74090-FE87-4484-8A06-4B2DB0780E9F}">
      <dgm:prSet/>
      <dgm:spPr/>
      <dgm:t>
        <a:bodyPr/>
        <a:lstStyle/>
        <a:p>
          <a:endParaRPr lang="en-US"/>
        </a:p>
      </dgm:t>
    </dgm:pt>
    <dgm:pt modelId="{5FF22D22-EC27-44C4-B43E-FF382B8CE6A0}" type="sibTrans" cxnId="{6FE74090-FE87-4484-8A06-4B2DB0780E9F}">
      <dgm:prSet/>
      <dgm:spPr/>
      <dgm:t>
        <a:bodyPr/>
        <a:lstStyle/>
        <a:p>
          <a:endParaRPr lang="en-US"/>
        </a:p>
      </dgm:t>
    </dgm:pt>
    <dgm:pt modelId="{EAE170DB-69D1-4183-ADBE-D91B16DB8088}" type="pres">
      <dgm:prSet presAssocID="{8CCC2120-AE7B-4F26-A20A-D50D599E6C30}" presName="root" presStyleCnt="0">
        <dgm:presLayoutVars>
          <dgm:dir/>
          <dgm:resizeHandles val="exact"/>
        </dgm:presLayoutVars>
      </dgm:prSet>
      <dgm:spPr/>
    </dgm:pt>
    <dgm:pt modelId="{36DAB004-D3C9-402F-BA67-E1BA2318B857}" type="pres">
      <dgm:prSet presAssocID="{A2B29C27-3376-4FF5-8A0F-64728964FFCC}" presName="compNode" presStyleCnt="0"/>
      <dgm:spPr/>
    </dgm:pt>
    <dgm:pt modelId="{DD17B661-A246-4F91-9863-1D05072AEB1A}" type="pres">
      <dgm:prSet presAssocID="{A2B29C27-3376-4FF5-8A0F-64728964FFCC}" presName="bgRect" presStyleLbl="bgShp" presStyleIdx="0" presStyleCnt="5"/>
      <dgm:spPr/>
    </dgm:pt>
    <dgm:pt modelId="{815A75BC-04E3-42A0-8595-3DA1D1B1EB4D}" type="pres">
      <dgm:prSet presAssocID="{A2B29C27-3376-4FF5-8A0F-64728964FFC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4F4304F-4862-4546-A8E2-4C4ABD660EF1}" type="pres">
      <dgm:prSet presAssocID="{A2B29C27-3376-4FF5-8A0F-64728964FFCC}" presName="spaceRect" presStyleCnt="0"/>
      <dgm:spPr/>
    </dgm:pt>
    <dgm:pt modelId="{018FE154-1DD9-4C31-9160-0A9DA11E91CD}" type="pres">
      <dgm:prSet presAssocID="{A2B29C27-3376-4FF5-8A0F-64728964FFCC}" presName="parTx" presStyleLbl="revTx" presStyleIdx="0" presStyleCnt="5">
        <dgm:presLayoutVars>
          <dgm:chMax val="0"/>
          <dgm:chPref val="0"/>
        </dgm:presLayoutVars>
      </dgm:prSet>
      <dgm:spPr/>
    </dgm:pt>
    <dgm:pt modelId="{D7E31C27-EF84-4DAE-B537-4A3A26054FBA}" type="pres">
      <dgm:prSet presAssocID="{56699D8A-AF29-4536-940C-EDDF2168B365}" presName="sibTrans" presStyleCnt="0"/>
      <dgm:spPr/>
    </dgm:pt>
    <dgm:pt modelId="{9F50DED0-3CA0-4AF7-8F96-FF0431726F0F}" type="pres">
      <dgm:prSet presAssocID="{5D780F1D-7462-461D-9366-58DF41142F09}" presName="compNode" presStyleCnt="0"/>
      <dgm:spPr/>
    </dgm:pt>
    <dgm:pt modelId="{FB62B5DC-E9C7-4F7D-8C3C-E115ADB0131C}" type="pres">
      <dgm:prSet presAssocID="{5D780F1D-7462-461D-9366-58DF41142F09}" presName="bgRect" presStyleLbl="bgShp" presStyleIdx="1" presStyleCnt="5"/>
      <dgm:spPr/>
    </dgm:pt>
    <dgm:pt modelId="{5584B89E-8CE3-4D51-A73B-564F92C03ABF}" type="pres">
      <dgm:prSet presAssocID="{5D780F1D-7462-461D-9366-58DF41142F0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1C3417A7-8C4B-4926-AB03-61CCF2C5EA5C}" type="pres">
      <dgm:prSet presAssocID="{5D780F1D-7462-461D-9366-58DF41142F09}" presName="spaceRect" presStyleCnt="0"/>
      <dgm:spPr/>
    </dgm:pt>
    <dgm:pt modelId="{8465FF9D-06D9-4822-AE20-7EAD76B3FF91}" type="pres">
      <dgm:prSet presAssocID="{5D780F1D-7462-461D-9366-58DF41142F09}" presName="parTx" presStyleLbl="revTx" presStyleIdx="1" presStyleCnt="5">
        <dgm:presLayoutVars>
          <dgm:chMax val="0"/>
          <dgm:chPref val="0"/>
        </dgm:presLayoutVars>
      </dgm:prSet>
      <dgm:spPr/>
    </dgm:pt>
    <dgm:pt modelId="{0656521A-D98B-4D76-943A-7EBF04DE2C06}" type="pres">
      <dgm:prSet presAssocID="{1F1648B4-AD00-4ED9-B233-7D91F6E339FF}" presName="sibTrans" presStyleCnt="0"/>
      <dgm:spPr/>
    </dgm:pt>
    <dgm:pt modelId="{48FC8C5E-D6D2-433F-8498-F74F31550794}" type="pres">
      <dgm:prSet presAssocID="{93C151B6-977C-4645-98F0-E0CB1F387890}" presName="compNode" presStyleCnt="0"/>
      <dgm:spPr/>
    </dgm:pt>
    <dgm:pt modelId="{E2A09C5D-0676-4D6E-880E-2985DBB10B92}" type="pres">
      <dgm:prSet presAssocID="{93C151B6-977C-4645-98F0-E0CB1F387890}" presName="bgRect" presStyleLbl="bgShp" presStyleIdx="2" presStyleCnt="5"/>
      <dgm:spPr/>
    </dgm:pt>
    <dgm:pt modelId="{7612DCB0-9C86-406F-97D0-0854C051638D}" type="pres">
      <dgm:prSet presAssocID="{93C151B6-977C-4645-98F0-E0CB1F38789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5B11582-59D7-4CA0-9497-8536E3C4C9D2}" type="pres">
      <dgm:prSet presAssocID="{93C151B6-977C-4645-98F0-E0CB1F387890}" presName="spaceRect" presStyleCnt="0"/>
      <dgm:spPr/>
    </dgm:pt>
    <dgm:pt modelId="{D90EC254-59C6-4E4B-B337-09DB7315AE0C}" type="pres">
      <dgm:prSet presAssocID="{93C151B6-977C-4645-98F0-E0CB1F387890}" presName="parTx" presStyleLbl="revTx" presStyleIdx="2" presStyleCnt="5">
        <dgm:presLayoutVars>
          <dgm:chMax val="0"/>
          <dgm:chPref val="0"/>
        </dgm:presLayoutVars>
      </dgm:prSet>
      <dgm:spPr/>
    </dgm:pt>
    <dgm:pt modelId="{664C60E0-30F4-4098-977D-F04950D42002}" type="pres">
      <dgm:prSet presAssocID="{D2F2D168-648D-4E6C-A8F2-CD043314D6C3}" presName="sibTrans" presStyleCnt="0"/>
      <dgm:spPr/>
    </dgm:pt>
    <dgm:pt modelId="{C8B5F5C3-3DF5-4188-B988-C08109B5633D}" type="pres">
      <dgm:prSet presAssocID="{2FF3BE18-43CA-49A5-8CD8-5FEAB5EE3A49}" presName="compNode" presStyleCnt="0"/>
      <dgm:spPr/>
    </dgm:pt>
    <dgm:pt modelId="{A984E095-FABB-4B05-AB79-1096C3923E36}" type="pres">
      <dgm:prSet presAssocID="{2FF3BE18-43CA-49A5-8CD8-5FEAB5EE3A49}" presName="bgRect" presStyleLbl="bgShp" presStyleIdx="3" presStyleCnt="5"/>
      <dgm:spPr/>
    </dgm:pt>
    <dgm:pt modelId="{C22A5AF6-D6BB-4937-BB06-CCE24F2AD1F6}" type="pres">
      <dgm:prSet presAssocID="{2FF3BE18-43CA-49A5-8CD8-5FEAB5EE3A4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E14E36D6-4346-4AFD-9D00-3B3B10DB14DE}" type="pres">
      <dgm:prSet presAssocID="{2FF3BE18-43CA-49A5-8CD8-5FEAB5EE3A49}" presName="spaceRect" presStyleCnt="0"/>
      <dgm:spPr/>
    </dgm:pt>
    <dgm:pt modelId="{DE48B8A5-E07C-4091-AB08-BE46CBFE403C}" type="pres">
      <dgm:prSet presAssocID="{2FF3BE18-43CA-49A5-8CD8-5FEAB5EE3A49}" presName="parTx" presStyleLbl="revTx" presStyleIdx="3" presStyleCnt="5">
        <dgm:presLayoutVars>
          <dgm:chMax val="0"/>
          <dgm:chPref val="0"/>
        </dgm:presLayoutVars>
      </dgm:prSet>
      <dgm:spPr/>
    </dgm:pt>
    <dgm:pt modelId="{BEE94921-9F65-4296-81E8-608A059BDFCC}" type="pres">
      <dgm:prSet presAssocID="{5E5E9C37-C2A8-4407-A25F-F0422D1C90CF}" presName="sibTrans" presStyleCnt="0"/>
      <dgm:spPr/>
    </dgm:pt>
    <dgm:pt modelId="{17E2E543-DF77-41A1-B906-97A7F0764707}" type="pres">
      <dgm:prSet presAssocID="{0991D3E1-2A7E-4A69-BC29-C82CA7AB365D}" presName="compNode" presStyleCnt="0"/>
      <dgm:spPr/>
    </dgm:pt>
    <dgm:pt modelId="{7126E82D-E044-4878-AE8C-B64378AC6B80}" type="pres">
      <dgm:prSet presAssocID="{0991D3E1-2A7E-4A69-BC29-C82CA7AB365D}" presName="bgRect" presStyleLbl="bgShp" presStyleIdx="4" presStyleCnt="5"/>
      <dgm:spPr/>
    </dgm:pt>
    <dgm:pt modelId="{78283E72-86D3-41AF-9A0F-003B7155624B}" type="pres">
      <dgm:prSet presAssocID="{0991D3E1-2A7E-4A69-BC29-C82CA7AB365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47F69E6-9786-4D96-B7C6-E05130E3A593}" type="pres">
      <dgm:prSet presAssocID="{0991D3E1-2A7E-4A69-BC29-C82CA7AB365D}" presName="spaceRect" presStyleCnt="0"/>
      <dgm:spPr/>
    </dgm:pt>
    <dgm:pt modelId="{66AD967C-63B2-4F4C-8C41-E22550EB6DEF}" type="pres">
      <dgm:prSet presAssocID="{0991D3E1-2A7E-4A69-BC29-C82CA7AB365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8F6F213-3D7E-4459-AC1D-70EC1F620DB0}" srcId="{8CCC2120-AE7B-4F26-A20A-D50D599E6C30}" destId="{93C151B6-977C-4645-98F0-E0CB1F387890}" srcOrd="2" destOrd="0" parTransId="{830B1EDB-F36C-491C-8582-A106B15898F1}" sibTransId="{D2F2D168-648D-4E6C-A8F2-CD043314D6C3}"/>
    <dgm:cxn modelId="{CA831423-FE24-4163-AF56-1C086F47662D}" srcId="{8CCC2120-AE7B-4F26-A20A-D50D599E6C30}" destId="{5D780F1D-7462-461D-9366-58DF41142F09}" srcOrd="1" destOrd="0" parTransId="{54284BF2-DFFE-4F47-B072-51CAD4A9F2CC}" sibTransId="{1F1648B4-AD00-4ED9-B233-7D91F6E339FF}"/>
    <dgm:cxn modelId="{16B66D3A-4C6C-4B12-BB8C-65E2F2EB56A1}" type="presOf" srcId="{2FF3BE18-43CA-49A5-8CD8-5FEAB5EE3A49}" destId="{DE48B8A5-E07C-4091-AB08-BE46CBFE403C}" srcOrd="0" destOrd="0" presId="urn:microsoft.com/office/officeart/2018/2/layout/IconVerticalSolidList"/>
    <dgm:cxn modelId="{E2546B56-515B-4DCA-BC94-13E15222B856}" type="presOf" srcId="{8CCC2120-AE7B-4F26-A20A-D50D599E6C30}" destId="{EAE170DB-69D1-4183-ADBE-D91B16DB8088}" srcOrd="0" destOrd="0" presId="urn:microsoft.com/office/officeart/2018/2/layout/IconVerticalSolidList"/>
    <dgm:cxn modelId="{6E10D95D-9B2F-4A2C-9C35-49C45F5EB638}" type="presOf" srcId="{A2B29C27-3376-4FF5-8A0F-64728964FFCC}" destId="{018FE154-1DD9-4C31-9160-0A9DA11E91CD}" srcOrd="0" destOrd="0" presId="urn:microsoft.com/office/officeart/2018/2/layout/IconVerticalSolidList"/>
    <dgm:cxn modelId="{F1015B5F-98C8-4A5B-B796-1D50BC2EE476}" type="presOf" srcId="{5D780F1D-7462-461D-9366-58DF41142F09}" destId="{8465FF9D-06D9-4822-AE20-7EAD76B3FF91}" srcOrd="0" destOrd="0" presId="urn:microsoft.com/office/officeart/2018/2/layout/IconVerticalSolidList"/>
    <dgm:cxn modelId="{6FE74090-FE87-4484-8A06-4B2DB0780E9F}" srcId="{8CCC2120-AE7B-4F26-A20A-D50D599E6C30}" destId="{0991D3E1-2A7E-4A69-BC29-C82CA7AB365D}" srcOrd="4" destOrd="0" parTransId="{B4D795AF-C761-4EA5-824A-C6151385FA27}" sibTransId="{5FF22D22-EC27-44C4-B43E-FF382B8CE6A0}"/>
    <dgm:cxn modelId="{72500BB4-2106-402E-8173-18A1CC31D901}" srcId="{8CCC2120-AE7B-4F26-A20A-D50D599E6C30}" destId="{A2B29C27-3376-4FF5-8A0F-64728964FFCC}" srcOrd="0" destOrd="0" parTransId="{3FEC8EE0-83E1-486D-A5CE-ABA29E1396E4}" sibTransId="{56699D8A-AF29-4536-940C-EDDF2168B365}"/>
    <dgm:cxn modelId="{D22EFAB6-EE02-4DA7-A0E0-45FE44EFC9D8}" srcId="{8CCC2120-AE7B-4F26-A20A-D50D599E6C30}" destId="{2FF3BE18-43CA-49A5-8CD8-5FEAB5EE3A49}" srcOrd="3" destOrd="0" parTransId="{A83A4012-33CC-4610-8ED0-60755D2040DD}" sibTransId="{5E5E9C37-C2A8-4407-A25F-F0422D1C90CF}"/>
    <dgm:cxn modelId="{A8D9BCE6-FCE9-4C32-9CAC-A7569B58433F}" type="presOf" srcId="{0991D3E1-2A7E-4A69-BC29-C82CA7AB365D}" destId="{66AD967C-63B2-4F4C-8C41-E22550EB6DEF}" srcOrd="0" destOrd="0" presId="urn:microsoft.com/office/officeart/2018/2/layout/IconVerticalSolidList"/>
    <dgm:cxn modelId="{56C622FE-DDA6-4AAB-801D-8BBDF2843CD2}" type="presOf" srcId="{93C151B6-977C-4645-98F0-E0CB1F387890}" destId="{D90EC254-59C6-4E4B-B337-09DB7315AE0C}" srcOrd="0" destOrd="0" presId="urn:microsoft.com/office/officeart/2018/2/layout/IconVerticalSolidList"/>
    <dgm:cxn modelId="{9FECBDE3-7172-4489-B933-FFA173FEC9C1}" type="presParOf" srcId="{EAE170DB-69D1-4183-ADBE-D91B16DB8088}" destId="{36DAB004-D3C9-402F-BA67-E1BA2318B857}" srcOrd="0" destOrd="0" presId="urn:microsoft.com/office/officeart/2018/2/layout/IconVerticalSolidList"/>
    <dgm:cxn modelId="{62F28F38-FE7B-49EC-A794-857C5092F62B}" type="presParOf" srcId="{36DAB004-D3C9-402F-BA67-E1BA2318B857}" destId="{DD17B661-A246-4F91-9863-1D05072AEB1A}" srcOrd="0" destOrd="0" presId="urn:microsoft.com/office/officeart/2018/2/layout/IconVerticalSolidList"/>
    <dgm:cxn modelId="{D2EE9D45-0D4B-41B4-AAFB-D4F73C69CF27}" type="presParOf" srcId="{36DAB004-D3C9-402F-BA67-E1BA2318B857}" destId="{815A75BC-04E3-42A0-8595-3DA1D1B1EB4D}" srcOrd="1" destOrd="0" presId="urn:microsoft.com/office/officeart/2018/2/layout/IconVerticalSolidList"/>
    <dgm:cxn modelId="{35CFC7CD-96D0-44A0-8D3C-BDFD9E368E65}" type="presParOf" srcId="{36DAB004-D3C9-402F-BA67-E1BA2318B857}" destId="{A4F4304F-4862-4546-A8E2-4C4ABD660EF1}" srcOrd="2" destOrd="0" presId="urn:microsoft.com/office/officeart/2018/2/layout/IconVerticalSolidList"/>
    <dgm:cxn modelId="{3A500272-EEF0-4EC2-841A-BCE496760A54}" type="presParOf" srcId="{36DAB004-D3C9-402F-BA67-E1BA2318B857}" destId="{018FE154-1DD9-4C31-9160-0A9DA11E91CD}" srcOrd="3" destOrd="0" presId="urn:microsoft.com/office/officeart/2018/2/layout/IconVerticalSolidList"/>
    <dgm:cxn modelId="{14A6E400-834B-4213-89AF-B1D35C2C844C}" type="presParOf" srcId="{EAE170DB-69D1-4183-ADBE-D91B16DB8088}" destId="{D7E31C27-EF84-4DAE-B537-4A3A26054FBA}" srcOrd="1" destOrd="0" presId="urn:microsoft.com/office/officeart/2018/2/layout/IconVerticalSolidList"/>
    <dgm:cxn modelId="{EBB8823A-9F28-48F2-851E-DA73B255C6E2}" type="presParOf" srcId="{EAE170DB-69D1-4183-ADBE-D91B16DB8088}" destId="{9F50DED0-3CA0-4AF7-8F96-FF0431726F0F}" srcOrd="2" destOrd="0" presId="urn:microsoft.com/office/officeart/2018/2/layout/IconVerticalSolidList"/>
    <dgm:cxn modelId="{6BF6EE65-446D-4A60-AA31-8D6F9760C1D2}" type="presParOf" srcId="{9F50DED0-3CA0-4AF7-8F96-FF0431726F0F}" destId="{FB62B5DC-E9C7-4F7D-8C3C-E115ADB0131C}" srcOrd="0" destOrd="0" presId="urn:microsoft.com/office/officeart/2018/2/layout/IconVerticalSolidList"/>
    <dgm:cxn modelId="{F9526BF7-CA6F-498D-93E1-435709DE29D4}" type="presParOf" srcId="{9F50DED0-3CA0-4AF7-8F96-FF0431726F0F}" destId="{5584B89E-8CE3-4D51-A73B-564F92C03ABF}" srcOrd="1" destOrd="0" presId="urn:microsoft.com/office/officeart/2018/2/layout/IconVerticalSolidList"/>
    <dgm:cxn modelId="{1C1377CA-214D-4F88-A2E5-C6C08BF7B4EA}" type="presParOf" srcId="{9F50DED0-3CA0-4AF7-8F96-FF0431726F0F}" destId="{1C3417A7-8C4B-4926-AB03-61CCF2C5EA5C}" srcOrd="2" destOrd="0" presId="urn:microsoft.com/office/officeart/2018/2/layout/IconVerticalSolidList"/>
    <dgm:cxn modelId="{F508928E-C223-4B17-A9D0-8C141356276A}" type="presParOf" srcId="{9F50DED0-3CA0-4AF7-8F96-FF0431726F0F}" destId="{8465FF9D-06D9-4822-AE20-7EAD76B3FF91}" srcOrd="3" destOrd="0" presId="urn:microsoft.com/office/officeart/2018/2/layout/IconVerticalSolidList"/>
    <dgm:cxn modelId="{05D72961-5F8E-404D-B018-3F535D0914DA}" type="presParOf" srcId="{EAE170DB-69D1-4183-ADBE-D91B16DB8088}" destId="{0656521A-D98B-4D76-943A-7EBF04DE2C06}" srcOrd="3" destOrd="0" presId="urn:microsoft.com/office/officeart/2018/2/layout/IconVerticalSolidList"/>
    <dgm:cxn modelId="{896A25C1-0270-4D2F-BE59-262C7C0275A4}" type="presParOf" srcId="{EAE170DB-69D1-4183-ADBE-D91B16DB8088}" destId="{48FC8C5E-D6D2-433F-8498-F74F31550794}" srcOrd="4" destOrd="0" presId="urn:microsoft.com/office/officeart/2018/2/layout/IconVerticalSolidList"/>
    <dgm:cxn modelId="{BBA0D59B-EC48-4F98-B9E8-B98CCEB92CE0}" type="presParOf" srcId="{48FC8C5E-D6D2-433F-8498-F74F31550794}" destId="{E2A09C5D-0676-4D6E-880E-2985DBB10B92}" srcOrd="0" destOrd="0" presId="urn:microsoft.com/office/officeart/2018/2/layout/IconVerticalSolidList"/>
    <dgm:cxn modelId="{4141770F-7C67-40F1-B8B3-8264EB94293D}" type="presParOf" srcId="{48FC8C5E-D6D2-433F-8498-F74F31550794}" destId="{7612DCB0-9C86-406F-97D0-0854C051638D}" srcOrd="1" destOrd="0" presId="urn:microsoft.com/office/officeart/2018/2/layout/IconVerticalSolidList"/>
    <dgm:cxn modelId="{ABD704F3-E3DD-43D2-9967-423F73D836A8}" type="presParOf" srcId="{48FC8C5E-D6D2-433F-8498-F74F31550794}" destId="{55B11582-59D7-4CA0-9497-8536E3C4C9D2}" srcOrd="2" destOrd="0" presId="urn:microsoft.com/office/officeart/2018/2/layout/IconVerticalSolidList"/>
    <dgm:cxn modelId="{7AC07AEF-1ECF-4548-A79C-C357BF17B17A}" type="presParOf" srcId="{48FC8C5E-D6D2-433F-8498-F74F31550794}" destId="{D90EC254-59C6-4E4B-B337-09DB7315AE0C}" srcOrd="3" destOrd="0" presId="urn:microsoft.com/office/officeart/2018/2/layout/IconVerticalSolidList"/>
    <dgm:cxn modelId="{C3AECBE8-97A3-4E09-AC08-3385B3F9D445}" type="presParOf" srcId="{EAE170DB-69D1-4183-ADBE-D91B16DB8088}" destId="{664C60E0-30F4-4098-977D-F04950D42002}" srcOrd="5" destOrd="0" presId="urn:microsoft.com/office/officeart/2018/2/layout/IconVerticalSolidList"/>
    <dgm:cxn modelId="{7D7FC37E-F1FC-4364-9649-1D76A9FFA3FD}" type="presParOf" srcId="{EAE170DB-69D1-4183-ADBE-D91B16DB8088}" destId="{C8B5F5C3-3DF5-4188-B988-C08109B5633D}" srcOrd="6" destOrd="0" presId="urn:microsoft.com/office/officeart/2018/2/layout/IconVerticalSolidList"/>
    <dgm:cxn modelId="{CCE626D8-B56F-4742-B089-8980C0DCA297}" type="presParOf" srcId="{C8B5F5C3-3DF5-4188-B988-C08109B5633D}" destId="{A984E095-FABB-4B05-AB79-1096C3923E36}" srcOrd="0" destOrd="0" presId="urn:microsoft.com/office/officeart/2018/2/layout/IconVerticalSolidList"/>
    <dgm:cxn modelId="{EE7AA781-F22B-442F-A1EE-3D8D573F31E1}" type="presParOf" srcId="{C8B5F5C3-3DF5-4188-B988-C08109B5633D}" destId="{C22A5AF6-D6BB-4937-BB06-CCE24F2AD1F6}" srcOrd="1" destOrd="0" presId="urn:microsoft.com/office/officeart/2018/2/layout/IconVerticalSolidList"/>
    <dgm:cxn modelId="{6AD6487E-EA98-4569-A69A-6AE29DA892A6}" type="presParOf" srcId="{C8B5F5C3-3DF5-4188-B988-C08109B5633D}" destId="{E14E36D6-4346-4AFD-9D00-3B3B10DB14DE}" srcOrd="2" destOrd="0" presId="urn:microsoft.com/office/officeart/2018/2/layout/IconVerticalSolidList"/>
    <dgm:cxn modelId="{49104670-7638-46EB-BCED-18E214E9EFEF}" type="presParOf" srcId="{C8B5F5C3-3DF5-4188-B988-C08109B5633D}" destId="{DE48B8A5-E07C-4091-AB08-BE46CBFE403C}" srcOrd="3" destOrd="0" presId="urn:microsoft.com/office/officeart/2018/2/layout/IconVerticalSolidList"/>
    <dgm:cxn modelId="{8DB6052D-C302-48AD-A99D-12BAC126BACC}" type="presParOf" srcId="{EAE170DB-69D1-4183-ADBE-D91B16DB8088}" destId="{BEE94921-9F65-4296-81E8-608A059BDFCC}" srcOrd="7" destOrd="0" presId="urn:microsoft.com/office/officeart/2018/2/layout/IconVerticalSolidList"/>
    <dgm:cxn modelId="{6B1E20AE-7BB1-4747-85B3-E50C86308771}" type="presParOf" srcId="{EAE170DB-69D1-4183-ADBE-D91B16DB8088}" destId="{17E2E543-DF77-41A1-B906-97A7F0764707}" srcOrd="8" destOrd="0" presId="urn:microsoft.com/office/officeart/2018/2/layout/IconVerticalSolidList"/>
    <dgm:cxn modelId="{20C61560-BE08-4BCD-933B-63D34818D505}" type="presParOf" srcId="{17E2E543-DF77-41A1-B906-97A7F0764707}" destId="{7126E82D-E044-4878-AE8C-B64378AC6B80}" srcOrd="0" destOrd="0" presId="urn:microsoft.com/office/officeart/2018/2/layout/IconVerticalSolidList"/>
    <dgm:cxn modelId="{C594B145-4221-4A16-9ABB-A3D855FCA463}" type="presParOf" srcId="{17E2E543-DF77-41A1-B906-97A7F0764707}" destId="{78283E72-86D3-41AF-9A0F-003B7155624B}" srcOrd="1" destOrd="0" presId="urn:microsoft.com/office/officeart/2018/2/layout/IconVerticalSolidList"/>
    <dgm:cxn modelId="{84C86EC9-B5A6-4BFD-94D9-5E6655596705}" type="presParOf" srcId="{17E2E543-DF77-41A1-B906-97A7F0764707}" destId="{347F69E6-9786-4D96-B7C6-E05130E3A593}" srcOrd="2" destOrd="0" presId="urn:microsoft.com/office/officeart/2018/2/layout/IconVerticalSolidList"/>
    <dgm:cxn modelId="{1F3E7F3D-9593-48B2-A864-77FBD5008EE5}" type="presParOf" srcId="{17E2E543-DF77-41A1-B906-97A7F0764707}" destId="{66AD967C-63B2-4F4C-8C41-E22550EB6D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6C631B-D4E3-45F7-9E17-E584899C47F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2C86D3-9B30-4547-B7E3-24896226AA51}">
      <dgm:prSet/>
      <dgm:spPr/>
      <dgm:t>
        <a:bodyPr/>
        <a:lstStyle/>
        <a:p>
          <a:r>
            <a:rPr lang="en-US" dirty="0"/>
            <a:t>Step 1 : User Interface Design and Development using JSP and CSS.</a:t>
          </a:r>
        </a:p>
      </dgm:t>
    </dgm:pt>
    <dgm:pt modelId="{D5B1F59C-3AA0-4A22-9664-E03032A093A1}" type="parTrans" cxnId="{E2A5ED61-04C7-4B14-8776-FE4121FD3CCA}">
      <dgm:prSet/>
      <dgm:spPr/>
      <dgm:t>
        <a:bodyPr/>
        <a:lstStyle/>
        <a:p>
          <a:endParaRPr lang="en-US"/>
        </a:p>
      </dgm:t>
    </dgm:pt>
    <dgm:pt modelId="{D555FAB7-E8D4-4B36-8218-F0E757C34496}" type="sibTrans" cxnId="{E2A5ED61-04C7-4B14-8776-FE4121FD3CCA}">
      <dgm:prSet/>
      <dgm:spPr/>
      <dgm:t>
        <a:bodyPr/>
        <a:lstStyle/>
        <a:p>
          <a:endParaRPr lang="en-US"/>
        </a:p>
      </dgm:t>
    </dgm:pt>
    <dgm:pt modelId="{75D5C3A3-4613-432E-81C4-9D1B10F005EC}">
      <dgm:prSet/>
      <dgm:spPr/>
      <dgm:t>
        <a:bodyPr/>
        <a:lstStyle/>
        <a:p>
          <a:r>
            <a:rPr lang="en-US" dirty="0"/>
            <a:t>Step 2 : Creation of SPARQL Queries.</a:t>
          </a:r>
        </a:p>
      </dgm:t>
    </dgm:pt>
    <dgm:pt modelId="{6E2A1CBF-E964-4930-94C6-F5E625F8870B}" type="parTrans" cxnId="{BD7E8C5C-400B-4D5E-B828-8D18810EFDC0}">
      <dgm:prSet/>
      <dgm:spPr/>
      <dgm:t>
        <a:bodyPr/>
        <a:lstStyle/>
        <a:p>
          <a:endParaRPr lang="en-US"/>
        </a:p>
      </dgm:t>
    </dgm:pt>
    <dgm:pt modelId="{DFC516FC-5908-40A2-A82B-6A8436794419}" type="sibTrans" cxnId="{BD7E8C5C-400B-4D5E-B828-8D18810EFDC0}">
      <dgm:prSet/>
      <dgm:spPr/>
      <dgm:t>
        <a:bodyPr/>
        <a:lstStyle/>
        <a:p>
          <a:endParaRPr lang="en-US"/>
        </a:p>
      </dgm:t>
    </dgm:pt>
    <dgm:pt modelId="{1B930A86-42ED-4B24-81EC-6403503EA68A}">
      <dgm:prSet/>
      <dgm:spPr/>
      <dgm:t>
        <a:bodyPr/>
        <a:lstStyle/>
        <a:p>
          <a:r>
            <a:rPr lang="en-US" dirty="0"/>
            <a:t>Step 3 : Read OWL file and generate the model.</a:t>
          </a:r>
        </a:p>
      </dgm:t>
    </dgm:pt>
    <dgm:pt modelId="{8618C661-A8C6-4688-9B80-DEC089591D70}" type="parTrans" cxnId="{9D4F2E6E-4569-4C0F-93D5-23B95F39E295}">
      <dgm:prSet/>
      <dgm:spPr/>
      <dgm:t>
        <a:bodyPr/>
        <a:lstStyle/>
        <a:p>
          <a:endParaRPr lang="en-US"/>
        </a:p>
      </dgm:t>
    </dgm:pt>
    <dgm:pt modelId="{A2B27E5E-A701-4AD0-B6D5-189F01CDEB18}" type="sibTrans" cxnId="{9D4F2E6E-4569-4C0F-93D5-23B95F39E295}">
      <dgm:prSet/>
      <dgm:spPr/>
      <dgm:t>
        <a:bodyPr/>
        <a:lstStyle/>
        <a:p>
          <a:endParaRPr lang="en-US"/>
        </a:p>
      </dgm:t>
    </dgm:pt>
    <dgm:pt modelId="{373E0B05-F300-A447-8D0D-8BF28BCCAE41}">
      <dgm:prSet/>
      <dgm:spPr/>
      <dgm:t>
        <a:bodyPr/>
        <a:lstStyle/>
        <a:p>
          <a:r>
            <a:rPr lang="en-US" dirty="0"/>
            <a:t>Step 4: Process the queries using Apache Jena.</a:t>
          </a:r>
        </a:p>
      </dgm:t>
    </dgm:pt>
    <dgm:pt modelId="{52E7DD9D-02FB-A543-A0BE-0FC40028D768}" type="parTrans" cxnId="{78549273-2580-A545-AC13-A2DCF38A0236}">
      <dgm:prSet/>
      <dgm:spPr/>
      <dgm:t>
        <a:bodyPr/>
        <a:lstStyle/>
        <a:p>
          <a:endParaRPr lang="en-US"/>
        </a:p>
      </dgm:t>
    </dgm:pt>
    <dgm:pt modelId="{3D88F271-9AE1-8542-B272-17C4A2BAE6B2}" type="sibTrans" cxnId="{78549273-2580-A545-AC13-A2DCF38A0236}">
      <dgm:prSet/>
      <dgm:spPr/>
      <dgm:t>
        <a:bodyPr/>
        <a:lstStyle/>
        <a:p>
          <a:endParaRPr lang="en-US"/>
        </a:p>
      </dgm:t>
    </dgm:pt>
    <dgm:pt modelId="{23A1B4D1-8737-C844-93DF-EC1FEFCDB608}">
      <dgm:prSet/>
      <dgm:spPr/>
      <dgm:t>
        <a:bodyPr/>
        <a:lstStyle/>
        <a:p>
          <a:r>
            <a:rPr lang="en-US" dirty="0"/>
            <a:t>Step 5: Integrate the final code to display the results in UI.</a:t>
          </a:r>
        </a:p>
      </dgm:t>
    </dgm:pt>
    <dgm:pt modelId="{72B51940-00F6-7C44-AFDE-14FCF9D74790}" type="parTrans" cxnId="{97D34687-B1DF-B14A-9B52-F79F7C28F253}">
      <dgm:prSet/>
      <dgm:spPr/>
      <dgm:t>
        <a:bodyPr/>
        <a:lstStyle/>
        <a:p>
          <a:endParaRPr lang="en-US"/>
        </a:p>
      </dgm:t>
    </dgm:pt>
    <dgm:pt modelId="{8AF7F150-DBF1-6F4A-A189-17379A0F7E83}" type="sibTrans" cxnId="{97D34687-B1DF-B14A-9B52-F79F7C28F253}">
      <dgm:prSet/>
      <dgm:spPr/>
      <dgm:t>
        <a:bodyPr/>
        <a:lstStyle/>
        <a:p>
          <a:endParaRPr lang="en-US"/>
        </a:p>
      </dgm:t>
    </dgm:pt>
    <dgm:pt modelId="{3D800BE2-9A62-354F-9323-AC0B7298B109}">
      <dgm:prSet/>
      <dgm:spPr/>
      <dgm:t>
        <a:bodyPr/>
        <a:lstStyle/>
        <a:p>
          <a:r>
            <a:rPr lang="en-US" dirty="0"/>
            <a:t>Step 6: Deploy and run the application on TOMCAT  server.</a:t>
          </a:r>
        </a:p>
      </dgm:t>
    </dgm:pt>
    <dgm:pt modelId="{4B4EF659-3969-B44D-82ED-56C8ADE9C063}" type="parTrans" cxnId="{0D7E092B-9A7A-E14A-96A4-B5D25EF738C0}">
      <dgm:prSet/>
      <dgm:spPr/>
      <dgm:t>
        <a:bodyPr/>
        <a:lstStyle/>
        <a:p>
          <a:endParaRPr lang="en-US"/>
        </a:p>
      </dgm:t>
    </dgm:pt>
    <dgm:pt modelId="{C8AB139E-BA22-C54D-AA6A-26A02BA7916F}" type="sibTrans" cxnId="{0D7E092B-9A7A-E14A-96A4-B5D25EF738C0}">
      <dgm:prSet/>
      <dgm:spPr/>
      <dgm:t>
        <a:bodyPr/>
        <a:lstStyle/>
        <a:p>
          <a:endParaRPr lang="en-US"/>
        </a:p>
      </dgm:t>
    </dgm:pt>
    <dgm:pt modelId="{9DC70CB8-E4D7-5144-9B75-A7D39F7251E4}" type="pres">
      <dgm:prSet presAssocID="{016C631B-D4E3-45F7-9E17-E584899C47FA}" presName="linear" presStyleCnt="0">
        <dgm:presLayoutVars>
          <dgm:animLvl val="lvl"/>
          <dgm:resizeHandles val="exact"/>
        </dgm:presLayoutVars>
      </dgm:prSet>
      <dgm:spPr/>
    </dgm:pt>
    <dgm:pt modelId="{CE555D25-5F37-AC42-8603-8C480C2B109A}" type="pres">
      <dgm:prSet presAssocID="{432C86D3-9B30-4547-B7E3-24896226AA5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9F45BBC-B751-6F44-AF3F-DAFAC3E9E6CE}" type="pres">
      <dgm:prSet presAssocID="{D555FAB7-E8D4-4B36-8218-F0E757C34496}" presName="spacer" presStyleCnt="0"/>
      <dgm:spPr/>
    </dgm:pt>
    <dgm:pt modelId="{A14997C0-22B5-0C4A-8247-863224887D6E}" type="pres">
      <dgm:prSet presAssocID="{75D5C3A3-4613-432E-81C4-9D1B10F005E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DDDDF49-BAC6-7F41-A3EA-5852B901C1BD}" type="pres">
      <dgm:prSet presAssocID="{DFC516FC-5908-40A2-A82B-6A8436794419}" presName="spacer" presStyleCnt="0"/>
      <dgm:spPr/>
    </dgm:pt>
    <dgm:pt modelId="{0098DC33-262E-744D-A5E3-C6BFC7E99E95}" type="pres">
      <dgm:prSet presAssocID="{1B930A86-42ED-4B24-81EC-6403503EA68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1E29101-8127-C34C-BD77-4718E68DEBE0}" type="pres">
      <dgm:prSet presAssocID="{A2B27E5E-A701-4AD0-B6D5-189F01CDEB18}" presName="spacer" presStyleCnt="0"/>
      <dgm:spPr/>
    </dgm:pt>
    <dgm:pt modelId="{028181E9-EFE3-B54D-BC33-0A43E5C218C1}" type="pres">
      <dgm:prSet presAssocID="{373E0B05-F300-A447-8D0D-8BF28BCCAE4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8A4EAAF-241C-6442-943B-DD4D116DAB28}" type="pres">
      <dgm:prSet presAssocID="{3D88F271-9AE1-8542-B272-17C4A2BAE6B2}" presName="spacer" presStyleCnt="0"/>
      <dgm:spPr/>
    </dgm:pt>
    <dgm:pt modelId="{B12D8D0C-4459-5444-BF7A-C0269A06EED9}" type="pres">
      <dgm:prSet presAssocID="{23A1B4D1-8737-C844-93DF-EC1FEFCDB60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5A9875A-2ACE-9E4A-BC9B-9AEB65F6A95A}" type="pres">
      <dgm:prSet presAssocID="{8AF7F150-DBF1-6F4A-A189-17379A0F7E83}" presName="spacer" presStyleCnt="0"/>
      <dgm:spPr/>
    </dgm:pt>
    <dgm:pt modelId="{4DB42A13-9B4A-2544-A5CA-6D7F0737DD25}" type="pres">
      <dgm:prSet presAssocID="{3D800BE2-9A62-354F-9323-AC0B7298B10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6016417-EB46-D24F-898D-B4DB9AF582F7}" type="presOf" srcId="{75D5C3A3-4613-432E-81C4-9D1B10F005EC}" destId="{A14997C0-22B5-0C4A-8247-863224887D6E}" srcOrd="0" destOrd="0" presId="urn:microsoft.com/office/officeart/2005/8/layout/vList2"/>
    <dgm:cxn modelId="{2300981A-54EA-DC44-BB39-8FEBEF5EEBEE}" type="presOf" srcId="{432C86D3-9B30-4547-B7E3-24896226AA51}" destId="{CE555D25-5F37-AC42-8603-8C480C2B109A}" srcOrd="0" destOrd="0" presId="urn:microsoft.com/office/officeart/2005/8/layout/vList2"/>
    <dgm:cxn modelId="{0D7E092B-9A7A-E14A-96A4-B5D25EF738C0}" srcId="{016C631B-D4E3-45F7-9E17-E584899C47FA}" destId="{3D800BE2-9A62-354F-9323-AC0B7298B109}" srcOrd="5" destOrd="0" parTransId="{4B4EF659-3969-B44D-82ED-56C8ADE9C063}" sibTransId="{C8AB139E-BA22-C54D-AA6A-26A02BA7916F}"/>
    <dgm:cxn modelId="{9A856E2D-004E-9A44-BF2A-5EE73264BD56}" type="presOf" srcId="{373E0B05-F300-A447-8D0D-8BF28BCCAE41}" destId="{028181E9-EFE3-B54D-BC33-0A43E5C218C1}" srcOrd="0" destOrd="0" presId="urn:microsoft.com/office/officeart/2005/8/layout/vList2"/>
    <dgm:cxn modelId="{BD7E8C5C-400B-4D5E-B828-8D18810EFDC0}" srcId="{016C631B-D4E3-45F7-9E17-E584899C47FA}" destId="{75D5C3A3-4613-432E-81C4-9D1B10F005EC}" srcOrd="1" destOrd="0" parTransId="{6E2A1CBF-E964-4930-94C6-F5E625F8870B}" sibTransId="{DFC516FC-5908-40A2-A82B-6A8436794419}"/>
    <dgm:cxn modelId="{E2A5ED61-04C7-4B14-8776-FE4121FD3CCA}" srcId="{016C631B-D4E3-45F7-9E17-E584899C47FA}" destId="{432C86D3-9B30-4547-B7E3-24896226AA51}" srcOrd="0" destOrd="0" parTransId="{D5B1F59C-3AA0-4A22-9664-E03032A093A1}" sibTransId="{D555FAB7-E8D4-4B36-8218-F0E757C34496}"/>
    <dgm:cxn modelId="{6F56E968-2598-234B-A105-8CEE8D1146A0}" type="presOf" srcId="{3D800BE2-9A62-354F-9323-AC0B7298B109}" destId="{4DB42A13-9B4A-2544-A5CA-6D7F0737DD25}" srcOrd="0" destOrd="0" presId="urn:microsoft.com/office/officeart/2005/8/layout/vList2"/>
    <dgm:cxn modelId="{9D4F2E6E-4569-4C0F-93D5-23B95F39E295}" srcId="{016C631B-D4E3-45F7-9E17-E584899C47FA}" destId="{1B930A86-42ED-4B24-81EC-6403503EA68A}" srcOrd="2" destOrd="0" parTransId="{8618C661-A8C6-4688-9B80-DEC089591D70}" sibTransId="{A2B27E5E-A701-4AD0-B6D5-189F01CDEB18}"/>
    <dgm:cxn modelId="{78549273-2580-A545-AC13-A2DCF38A0236}" srcId="{016C631B-D4E3-45F7-9E17-E584899C47FA}" destId="{373E0B05-F300-A447-8D0D-8BF28BCCAE41}" srcOrd="3" destOrd="0" parTransId="{52E7DD9D-02FB-A543-A0BE-0FC40028D768}" sibTransId="{3D88F271-9AE1-8542-B272-17C4A2BAE6B2}"/>
    <dgm:cxn modelId="{17F5AE74-9BE4-F447-A963-63BB00E19763}" type="presOf" srcId="{23A1B4D1-8737-C844-93DF-EC1FEFCDB608}" destId="{B12D8D0C-4459-5444-BF7A-C0269A06EED9}" srcOrd="0" destOrd="0" presId="urn:microsoft.com/office/officeart/2005/8/layout/vList2"/>
    <dgm:cxn modelId="{B7EBD776-184A-0443-962E-8EDD83A671C6}" type="presOf" srcId="{1B930A86-42ED-4B24-81EC-6403503EA68A}" destId="{0098DC33-262E-744D-A5E3-C6BFC7E99E95}" srcOrd="0" destOrd="0" presId="urn:microsoft.com/office/officeart/2005/8/layout/vList2"/>
    <dgm:cxn modelId="{97D34687-B1DF-B14A-9B52-F79F7C28F253}" srcId="{016C631B-D4E3-45F7-9E17-E584899C47FA}" destId="{23A1B4D1-8737-C844-93DF-EC1FEFCDB608}" srcOrd="4" destOrd="0" parTransId="{72B51940-00F6-7C44-AFDE-14FCF9D74790}" sibTransId="{8AF7F150-DBF1-6F4A-A189-17379A0F7E83}"/>
    <dgm:cxn modelId="{7E0079AB-9186-FE4F-A6A3-18AA4A48F6A3}" type="presOf" srcId="{016C631B-D4E3-45F7-9E17-E584899C47FA}" destId="{9DC70CB8-E4D7-5144-9B75-A7D39F7251E4}" srcOrd="0" destOrd="0" presId="urn:microsoft.com/office/officeart/2005/8/layout/vList2"/>
    <dgm:cxn modelId="{44BA743A-A710-EA45-8547-CD35E5041CC6}" type="presParOf" srcId="{9DC70CB8-E4D7-5144-9B75-A7D39F7251E4}" destId="{CE555D25-5F37-AC42-8603-8C480C2B109A}" srcOrd="0" destOrd="0" presId="urn:microsoft.com/office/officeart/2005/8/layout/vList2"/>
    <dgm:cxn modelId="{05306FB6-C1B4-F94D-87E6-4D5CD3042573}" type="presParOf" srcId="{9DC70CB8-E4D7-5144-9B75-A7D39F7251E4}" destId="{29F45BBC-B751-6F44-AF3F-DAFAC3E9E6CE}" srcOrd="1" destOrd="0" presId="urn:microsoft.com/office/officeart/2005/8/layout/vList2"/>
    <dgm:cxn modelId="{EC364B04-D713-7640-B94A-CBAA941397F5}" type="presParOf" srcId="{9DC70CB8-E4D7-5144-9B75-A7D39F7251E4}" destId="{A14997C0-22B5-0C4A-8247-863224887D6E}" srcOrd="2" destOrd="0" presId="urn:microsoft.com/office/officeart/2005/8/layout/vList2"/>
    <dgm:cxn modelId="{45CAB21D-A81D-4741-8A11-6EA32684ABB1}" type="presParOf" srcId="{9DC70CB8-E4D7-5144-9B75-A7D39F7251E4}" destId="{5DDDDF49-BAC6-7F41-A3EA-5852B901C1BD}" srcOrd="3" destOrd="0" presId="urn:microsoft.com/office/officeart/2005/8/layout/vList2"/>
    <dgm:cxn modelId="{2DBFE435-BA4E-BE48-A498-FA8893EC8315}" type="presParOf" srcId="{9DC70CB8-E4D7-5144-9B75-A7D39F7251E4}" destId="{0098DC33-262E-744D-A5E3-C6BFC7E99E95}" srcOrd="4" destOrd="0" presId="urn:microsoft.com/office/officeart/2005/8/layout/vList2"/>
    <dgm:cxn modelId="{E6F9190A-2124-D64B-9D91-1CE984283C16}" type="presParOf" srcId="{9DC70CB8-E4D7-5144-9B75-A7D39F7251E4}" destId="{71E29101-8127-C34C-BD77-4718E68DEBE0}" srcOrd="5" destOrd="0" presId="urn:microsoft.com/office/officeart/2005/8/layout/vList2"/>
    <dgm:cxn modelId="{0CB85DEF-C38C-9A44-9021-1FF186B9E9A6}" type="presParOf" srcId="{9DC70CB8-E4D7-5144-9B75-A7D39F7251E4}" destId="{028181E9-EFE3-B54D-BC33-0A43E5C218C1}" srcOrd="6" destOrd="0" presId="urn:microsoft.com/office/officeart/2005/8/layout/vList2"/>
    <dgm:cxn modelId="{8798E9D3-9381-894C-8566-119F92FB2F30}" type="presParOf" srcId="{9DC70CB8-E4D7-5144-9B75-A7D39F7251E4}" destId="{F8A4EAAF-241C-6442-943B-DD4D116DAB28}" srcOrd="7" destOrd="0" presId="urn:microsoft.com/office/officeart/2005/8/layout/vList2"/>
    <dgm:cxn modelId="{2B34B4DC-D342-554F-B73F-C42BC0D9A152}" type="presParOf" srcId="{9DC70CB8-E4D7-5144-9B75-A7D39F7251E4}" destId="{B12D8D0C-4459-5444-BF7A-C0269A06EED9}" srcOrd="8" destOrd="0" presId="urn:microsoft.com/office/officeart/2005/8/layout/vList2"/>
    <dgm:cxn modelId="{16CA3BA8-C950-2043-AE7D-A44DE9E54C9C}" type="presParOf" srcId="{9DC70CB8-E4D7-5144-9B75-A7D39F7251E4}" destId="{85A9875A-2ACE-9E4A-BC9B-9AEB65F6A95A}" srcOrd="9" destOrd="0" presId="urn:microsoft.com/office/officeart/2005/8/layout/vList2"/>
    <dgm:cxn modelId="{2B2B0DB2-4411-3D42-AAF4-CDBB7FFC0650}" type="presParOf" srcId="{9DC70CB8-E4D7-5144-9B75-A7D39F7251E4}" destId="{4DB42A13-9B4A-2544-A5CA-6D7F0737DD2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7C41CD-2CD7-4FDA-A0A1-3C56B4C7D38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E5567E-AF29-47D6-9204-6A4A540A9917}">
      <dgm:prSet/>
      <dgm:spPr/>
      <dgm:t>
        <a:bodyPr/>
        <a:lstStyle/>
        <a:p>
          <a:r>
            <a:rPr lang="en-US" dirty="0"/>
            <a:t>Understanding and Implementing complex SPARQL queries. </a:t>
          </a:r>
        </a:p>
      </dgm:t>
    </dgm:pt>
    <dgm:pt modelId="{CE91499C-4788-4863-ABED-CED0EF61D722}" type="parTrans" cxnId="{853200F4-791B-4CD3-A04D-8EF091BBB003}">
      <dgm:prSet/>
      <dgm:spPr/>
      <dgm:t>
        <a:bodyPr/>
        <a:lstStyle/>
        <a:p>
          <a:endParaRPr lang="en-US"/>
        </a:p>
      </dgm:t>
    </dgm:pt>
    <dgm:pt modelId="{4CA5252C-A314-4B77-94F7-7E5FD6BD86FC}" type="sibTrans" cxnId="{853200F4-791B-4CD3-A04D-8EF091BBB003}">
      <dgm:prSet/>
      <dgm:spPr/>
      <dgm:t>
        <a:bodyPr/>
        <a:lstStyle/>
        <a:p>
          <a:endParaRPr lang="en-US"/>
        </a:p>
      </dgm:t>
    </dgm:pt>
    <dgm:pt modelId="{980EE6F4-E11F-452C-BF54-096855ABA22D}">
      <dgm:prSet/>
      <dgm:spPr/>
      <dgm:t>
        <a:bodyPr/>
        <a:lstStyle/>
        <a:p>
          <a:r>
            <a:rPr lang="en-US" dirty="0"/>
            <a:t>Making the project self contained.</a:t>
          </a:r>
        </a:p>
      </dgm:t>
    </dgm:pt>
    <dgm:pt modelId="{C96AD9B1-821B-461F-B2A2-9CE9E1D6541B}" type="parTrans" cxnId="{2AC575C3-493C-416C-825D-41E7891D0CDC}">
      <dgm:prSet/>
      <dgm:spPr/>
      <dgm:t>
        <a:bodyPr/>
        <a:lstStyle/>
        <a:p>
          <a:endParaRPr lang="en-US"/>
        </a:p>
      </dgm:t>
    </dgm:pt>
    <dgm:pt modelId="{B49DFA9E-4171-4EFE-B34B-05E87F4A6DF0}" type="sibTrans" cxnId="{2AC575C3-493C-416C-825D-41E7891D0CDC}">
      <dgm:prSet/>
      <dgm:spPr/>
      <dgm:t>
        <a:bodyPr/>
        <a:lstStyle/>
        <a:p>
          <a:endParaRPr lang="en-US"/>
        </a:p>
      </dgm:t>
    </dgm:pt>
    <dgm:pt modelId="{F95B8618-D032-334E-ACDC-4386DFCB6F62}" type="pres">
      <dgm:prSet presAssocID="{4B7C41CD-2CD7-4FDA-A0A1-3C56B4C7D389}" presName="linear" presStyleCnt="0">
        <dgm:presLayoutVars>
          <dgm:animLvl val="lvl"/>
          <dgm:resizeHandles val="exact"/>
        </dgm:presLayoutVars>
      </dgm:prSet>
      <dgm:spPr/>
    </dgm:pt>
    <dgm:pt modelId="{91A30D2D-6A63-874D-BF00-847DDE84A3C5}" type="pres">
      <dgm:prSet presAssocID="{C9E5567E-AF29-47D6-9204-6A4A540A991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7AB1185-3AC8-884F-B16C-41FD5C045C58}" type="pres">
      <dgm:prSet presAssocID="{4CA5252C-A314-4B77-94F7-7E5FD6BD86FC}" presName="spacer" presStyleCnt="0"/>
      <dgm:spPr/>
    </dgm:pt>
    <dgm:pt modelId="{1DBB48E9-9F2F-2E42-A481-94B4C6284933}" type="pres">
      <dgm:prSet presAssocID="{980EE6F4-E11F-452C-BF54-096855ABA22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E55E513-21AF-E144-BDA0-501FCDEAFD76}" type="presOf" srcId="{4B7C41CD-2CD7-4FDA-A0A1-3C56B4C7D389}" destId="{F95B8618-D032-334E-ACDC-4386DFCB6F62}" srcOrd="0" destOrd="0" presId="urn:microsoft.com/office/officeart/2005/8/layout/vList2"/>
    <dgm:cxn modelId="{E63F2522-B84A-FC41-98C5-F76FA2864513}" type="presOf" srcId="{980EE6F4-E11F-452C-BF54-096855ABA22D}" destId="{1DBB48E9-9F2F-2E42-A481-94B4C6284933}" srcOrd="0" destOrd="0" presId="urn:microsoft.com/office/officeart/2005/8/layout/vList2"/>
    <dgm:cxn modelId="{2AC575C3-493C-416C-825D-41E7891D0CDC}" srcId="{4B7C41CD-2CD7-4FDA-A0A1-3C56B4C7D389}" destId="{980EE6F4-E11F-452C-BF54-096855ABA22D}" srcOrd="1" destOrd="0" parTransId="{C96AD9B1-821B-461F-B2A2-9CE9E1D6541B}" sibTransId="{B49DFA9E-4171-4EFE-B34B-05E87F4A6DF0}"/>
    <dgm:cxn modelId="{79A02FC6-21D2-1649-8894-38DF98AB3453}" type="presOf" srcId="{C9E5567E-AF29-47D6-9204-6A4A540A9917}" destId="{91A30D2D-6A63-874D-BF00-847DDE84A3C5}" srcOrd="0" destOrd="0" presId="urn:microsoft.com/office/officeart/2005/8/layout/vList2"/>
    <dgm:cxn modelId="{853200F4-791B-4CD3-A04D-8EF091BBB003}" srcId="{4B7C41CD-2CD7-4FDA-A0A1-3C56B4C7D389}" destId="{C9E5567E-AF29-47D6-9204-6A4A540A9917}" srcOrd="0" destOrd="0" parTransId="{CE91499C-4788-4863-ABED-CED0EF61D722}" sibTransId="{4CA5252C-A314-4B77-94F7-7E5FD6BD86FC}"/>
    <dgm:cxn modelId="{68B29BE8-7E02-D741-A732-CC76428A4290}" type="presParOf" srcId="{F95B8618-D032-334E-ACDC-4386DFCB6F62}" destId="{91A30D2D-6A63-874D-BF00-847DDE84A3C5}" srcOrd="0" destOrd="0" presId="urn:microsoft.com/office/officeart/2005/8/layout/vList2"/>
    <dgm:cxn modelId="{1D809EB1-00A1-D141-8CBD-456A66BD2459}" type="presParOf" srcId="{F95B8618-D032-334E-ACDC-4386DFCB6F62}" destId="{57AB1185-3AC8-884F-B16C-41FD5C045C58}" srcOrd="1" destOrd="0" presId="urn:microsoft.com/office/officeart/2005/8/layout/vList2"/>
    <dgm:cxn modelId="{93ABF7E0-1F5A-0342-8141-B49F617DB172}" type="presParOf" srcId="{F95B8618-D032-334E-ACDC-4386DFCB6F62}" destId="{1DBB48E9-9F2F-2E42-A481-94B4C628493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7B661-A246-4F91-9863-1D05072AEB1A}">
      <dsp:nvSpPr>
        <dsp:cNvPr id="0" name=""/>
        <dsp:cNvSpPr/>
      </dsp:nvSpPr>
      <dsp:spPr>
        <a:xfrm>
          <a:off x="0" y="4418"/>
          <a:ext cx="6248400" cy="9412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A75BC-04E3-42A0-8595-3DA1D1B1EB4D}">
      <dsp:nvSpPr>
        <dsp:cNvPr id="0" name=""/>
        <dsp:cNvSpPr/>
      </dsp:nvSpPr>
      <dsp:spPr>
        <a:xfrm>
          <a:off x="284724" y="216197"/>
          <a:ext cx="517680" cy="517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FE154-1DD9-4C31-9160-0A9DA11E91CD}">
      <dsp:nvSpPr>
        <dsp:cNvPr id="0" name=""/>
        <dsp:cNvSpPr/>
      </dsp:nvSpPr>
      <dsp:spPr>
        <a:xfrm>
          <a:off x="1087129" y="4418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data sets have been used from Project 2.</a:t>
          </a:r>
        </a:p>
      </dsp:txBody>
      <dsp:txXfrm>
        <a:off x="1087129" y="4418"/>
        <a:ext cx="5161270" cy="941237"/>
      </dsp:txXfrm>
    </dsp:sp>
    <dsp:sp modelId="{FB62B5DC-E9C7-4F7D-8C3C-E115ADB0131C}">
      <dsp:nvSpPr>
        <dsp:cNvPr id="0" name=""/>
        <dsp:cNvSpPr/>
      </dsp:nvSpPr>
      <dsp:spPr>
        <a:xfrm>
          <a:off x="0" y="1180965"/>
          <a:ext cx="6248400" cy="9412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4B89E-8CE3-4D51-A73B-564F92C03ABF}">
      <dsp:nvSpPr>
        <dsp:cNvPr id="0" name=""/>
        <dsp:cNvSpPr/>
      </dsp:nvSpPr>
      <dsp:spPr>
        <a:xfrm>
          <a:off x="284724" y="1392744"/>
          <a:ext cx="517680" cy="517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5FF9D-06D9-4822-AE20-7EAD76B3FF91}">
      <dsp:nvSpPr>
        <dsp:cNvPr id="0" name=""/>
        <dsp:cNvSpPr/>
      </dsp:nvSpPr>
      <dsp:spPr>
        <a:xfrm>
          <a:off x="1087129" y="1180965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built Crash ontology which consists of vehicle and individual related information involved in the crash.</a:t>
          </a:r>
        </a:p>
      </dsp:txBody>
      <dsp:txXfrm>
        <a:off x="1087129" y="1180965"/>
        <a:ext cx="5161270" cy="941237"/>
      </dsp:txXfrm>
    </dsp:sp>
    <dsp:sp modelId="{E2A09C5D-0676-4D6E-880E-2985DBB10B92}">
      <dsp:nvSpPr>
        <dsp:cNvPr id="0" name=""/>
        <dsp:cNvSpPr/>
      </dsp:nvSpPr>
      <dsp:spPr>
        <a:xfrm>
          <a:off x="0" y="2357512"/>
          <a:ext cx="6248400" cy="9412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2DCB0-9C86-406F-97D0-0854C051638D}">
      <dsp:nvSpPr>
        <dsp:cNvPr id="0" name=""/>
        <dsp:cNvSpPr/>
      </dsp:nvSpPr>
      <dsp:spPr>
        <a:xfrm>
          <a:off x="284724" y="2569291"/>
          <a:ext cx="517680" cy="517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EC254-59C6-4E4B-B337-09DB7315AE0C}">
      <dsp:nvSpPr>
        <dsp:cNvPr id="0" name=""/>
        <dsp:cNvSpPr/>
      </dsp:nvSpPr>
      <dsp:spPr>
        <a:xfrm>
          <a:off x="1087129" y="2357512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sets chosen from data.gov.</a:t>
          </a:r>
        </a:p>
      </dsp:txBody>
      <dsp:txXfrm>
        <a:off x="1087129" y="2357512"/>
        <a:ext cx="5161270" cy="941237"/>
      </dsp:txXfrm>
    </dsp:sp>
    <dsp:sp modelId="{A984E095-FABB-4B05-AB79-1096C3923E36}">
      <dsp:nvSpPr>
        <dsp:cNvPr id="0" name=""/>
        <dsp:cNvSpPr/>
      </dsp:nvSpPr>
      <dsp:spPr>
        <a:xfrm>
          <a:off x="0" y="3534059"/>
          <a:ext cx="6248400" cy="9412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A5AF6-D6BB-4937-BB06-CCE24F2AD1F6}">
      <dsp:nvSpPr>
        <dsp:cNvPr id="0" name=""/>
        <dsp:cNvSpPr/>
      </dsp:nvSpPr>
      <dsp:spPr>
        <a:xfrm>
          <a:off x="284724" y="3745838"/>
          <a:ext cx="517680" cy="5176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8B8A5-E07C-4091-AB08-BE46CBFE403C}">
      <dsp:nvSpPr>
        <dsp:cNvPr id="0" name=""/>
        <dsp:cNvSpPr/>
      </dsp:nvSpPr>
      <dsp:spPr>
        <a:xfrm>
          <a:off x="1087129" y="3534059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Year : 2018</a:t>
          </a:r>
        </a:p>
      </dsp:txBody>
      <dsp:txXfrm>
        <a:off x="1087129" y="3534059"/>
        <a:ext cx="5161270" cy="941237"/>
      </dsp:txXfrm>
    </dsp:sp>
    <dsp:sp modelId="{7126E82D-E044-4878-AE8C-B64378AC6B80}">
      <dsp:nvSpPr>
        <dsp:cNvPr id="0" name=""/>
        <dsp:cNvSpPr/>
      </dsp:nvSpPr>
      <dsp:spPr>
        <a:xfrm>
          <a:off x="0" y="4710606"/>
          <a:ext cx="6248400" cy="9412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83E72-86D3-41AF-9A0F-003B7155624B}">
      <dsp:nvSpPr>
        <dsp:cNvPr id="0" name=""/>
        <dsp:cNvSpPr/>
      </dsp:nvSpPr>
      <dsp:spPr>
        <a:xfrm>
          <a:off x="284724" y="4922384"/>
          <a:ext cx="517680" cy="5176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D967C-63B2-4F4C-8C41-E22550EB6DEF}">
      <dsp:nvSpPr>
        <dsp:cNvPr id="0" name=""/>
        <dsp:cNvSpPr/>
      </dsp:nvSpPr>
      <dsp:spPr>
        <a:xfrm>
          <a:off x="1087129" y="4710606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Format : CSV</a:t>
          </a:r>
        </a:p>
      </dsp:txBody>
      <dsp:txXfrm>
        <a:off x="1087129" y="4710606"/>
        <a:ext cx="5161270" cy="941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55D25-5F37-AC42-8603-8C480C2B109A}">
      <dsp:nvSpPr>
        <dsp:cNvPr id="0" name=""/>
        <dsp:cNvSpPr/>
      </dsp:nvSpPr>
      <dsp:spPr>
        <a:xfrm>
          <a:off x="0" y="95003"/>
          <a:ext cx="5257800" cy="8353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1 : User Interface Design and Development using JSP and CSS.</a:t>
          </a:r>
        </a:p>
      </dsp:txBody>
      <dsp:txXfrm>
        <a:off x="40780" y="135783"/>
        <a:ext cx="5176240" cy="753819"/>
      </dsp:txXfrm>
    </dsp:sp>
    <dsp:sp modelId="{A14997C0-22B5-0C4A-8247-863224887D6E}">
      <dsp:nvSpPr>
        <dsp:cNvPr id="0" name=""/>
        <dsp:cNvSpPr/>
      </dsp:nvSpPr>
      <dsp:spPr>
        <a:xfrm>
          <a:off x="0" y="990863"/>
          <a:ext cx="5257800" cy="835379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2 : Creation of SPARQL Queries.</a:t>
          </a:r>
        </a:p>
      </dsp:txBody>
      <dsp:txXfrm>
        <a:off x="40780" y="1031643"/>
        <a:ext cx="5176240" cy="753819"/>
      </dsp:txXfrm>
    </dsp:sp>
    <dsp:sp modelId="{0098DC33-262E-744D-A5E3-C6BFC7E99E95}">
      <dsp:nvSpPr>
        <dsp:cNvPr id="0" name=""/>
        <dsp:cNvSpPr/>
      </dsp:nvSpPr>
      <dsp:spPr>
        <a:xfrm>
          <a:off x="0" y="1886723"/>
          <a:ext cx="5257800" cy="835379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3 : Read OWL file and generate the model.</a:t>
          </a:r>
        </a:p>
      </dsp:txBody>
      <dsp:txXfrm>
        <a:off x="40780" y="1927503"/>
        <a:ext cx="5176240" cy="753819"/>
      </dsp:txXfrm>
    </dsp:sp>
    <dsp:sp modelId="{028181E9-EFE3-B54D-BC33-0A43E5C218C1}">
      <dsp:nvSpPr>
        <dsp:cNvPr id="0" name=""/>
        <dsp:cNvSpPr/>
      </dsp:nvSpPr>
      <dsp:spPr>
        <a:xfrm>
          <a:off x="0" y="2782584"/>
          <a:ext cx="5257800" cy="835379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4: Process the queries using Apache Jena.</a:t>
          </a:r>
        </a:p>
      </dsp:txBody>
      <dsp:txXfrm>
        <a:off x="40780" y="2823364"/>
        <a:ext cx="5176240" cy="753819"/>
      </dsp:txXfrm>
    </dsp:sp>
    <dsp:sp modelId="{B12D8D0C-4459-5444-BF7A-C0269A06EED9}">
      <dsp:nvSpPr>
        <dsp:cNvPr id="0" name=""/>
        <dsp:cNvSpPr/>
      </dsp:nvSpPr>
      <dsp:spPr>
        <a:xfrm>
          <a:off x="0" y="3678444"/>
          <a:ext cx="5257800" cy="835379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5: Integrate the final code to display the results in UI.</a:t>
          </a:r>
        </a:p>
      </dsp:txBody>
      <dsp:txXfrm>
        <a:off x="40780" y="3719224"/>
        <a:ext cx="5176240" cy="753819"/>
      </dsp:txXfrm>
    </dsp:sp>
    <dsp:sp modelId="{4DB42A13-9B4A-2544-A5CA-6D7F0737DD25}">
      <dsp:nvSpPr>
        <dsp:cNvPr id="0" name=""/>
        <dsp:cNvSpPr/>
      </dsp:nvSpPr>
      <dsp:spPr>
        <a:xfrm>
          <a:off x="0" y="4574304"/>
          <a:ext cx="5257800" cy="83537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6: Deploy and run the application on TOMCAT  server.</a:t>
          </a:r>
        </a:p>
      </dsp:txBody>
      <dsp:txXfrm>
        <a:off x="40780" y="4615084"/>
        <a:ext cx="5176240" cy="753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30D2D-6A63-874D-BF00-847DDE84A3C5}">
      <dsp:nvSpPr>
        <dsp:cNvPr id="0" name=""/>
        <dsp:cNvSpPr/>
      </dsp:nvSpPr>
      <dsp:spPr>
        <a:xfrm>
          <a:off x="0" y="399540"/>
          <a:ext cx="5605400" cy="23095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Understanding and Implementing complex SPARQL queries. </a:t>
          </a:r>
        </a:p>
      </dsp:txBody>
      <dsp:txXfrm>
        <a:off x="112744" y="512284"/>
        <a:ext cx="5379912" cy="2084091"/>
      </dsp:txXfrm>
    </dsp:sp>
    <dsp:sp modelId="{1DBB48E9-9F2F-2E42-A481-94B4C6284933}">
      <dsp:nvSpPr>
        <dsp:cNvPr id="0" name=""/>
        <dsp:cNvSpPr/>
      </dsp:nvSpPr>
      <dsp:spPr>
        <a:xfrm>
          <a:off x="0" y="2830080"/>
          <a:ext cx="5605400" cy="230957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Making the project self contained.</a:t>
          </a:r>
        </a:p>
      </dsp:txBody>
      <dsp:txXfrm>
        <a:off x="112744" y="2942824"/>
        <a:ext cx="5379912" cy="2084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6D344-03B2-2E40-8B20-94478D8FD077}" type="datetimeFigureOut">
              <a:rPr lang="en-US" smtClean="0"/>
              <a:t>4/24/21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E4F14-F6B0-8842-8281-8BEB2F3D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E4F14-F6B0-8842-8281-8BEB2F3DAD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8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E4F14-F6B0-8842-8281-8BEB2F3DAD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0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D5C6-3E97-C840-A4A0-D79BF7119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D7811-4204-8C4C-8C10-50B7A517F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FBF2B-590F-6646-BF42-5D16A864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FAD4-F2DC-F445-8877-5DF1482438A2}" type="datetime1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59585-6E1A-CB4D-9B60-346562D5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96F11-C258-664B-9F93-B5C26A6F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1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DD28-1184-7844-A3BF-C97024C4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C46DD-EFBE-DC40-AF48-31661E774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EC41C-56C4-8744-AFA3-A0C7635E1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018F-36FE-F04B-BD5E-9D94F0012C5F}" type="datetime1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086D5-EB24-284E-9D4D-B10998F4F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AE4CD-5F06-544F-98E4-AE2EF45E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71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2FAD1-882F-7647-8ACA-AF09CB014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795DF-1429-854C-B848-3085BF1B2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75BA6-9CBB-B94E-8E4F-622DAC1E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E4F6-2812-804E-BEFD-D0741F5EA4E4}" type="datetime1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6EA68-AFF0-714D-AADC-D11A6937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88D5-C794-6B44-A44E-65A7941E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A14F-A30E-544E-94E7-C7BDD220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827FF-335F-314C-92F2-1164CBDB5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BAAC-534F-6D4B-BE3A-A17BB041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1A9-069F-2E4B-A690-D15C8FBF6832}" type="datetime1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8D269-2494-DA4A-A6ED-B8A79766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76A0D-15F8-A54C-BB8E-A426B49A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0873-F4D1-B442-A38C-7E8349B5F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CBA57-29B5-F349-BB3F-8197438AD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B75A5-C9E2-C142-8828-2227D1449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3933F-222D-A242-831F-D9E892E1052A}" type="datetime1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33435-C2C5-6747-95FF-0005AF30C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3D56-6A52-A744-BAC3-6F3DCB4B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8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D178-4B7F-E44D-BE95-3999ED10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3D6E0-F359-1842-94FE-523710233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473FB-C851-4E47-BBA8-1E90A9817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6F4B1-6AA8-2B44-B6C7-1625B299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312DE-BEE9-4A41-B986-05B44B5363A0}" type="datetime1">
              <a:rPr lang="en-US" smtClean="0"/>
              <a:t>4/24/21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1DD42-5995-4E4F-938B-3EECAE2F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745E0-B961-E941-B1D1-E7CAD3863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FABD-8A99-C641-9D3D-FC061BFD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9927B-E1E4-9141-AA51-6FCFECF5F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C8096-5629-C242-912D-A542D4D66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D58AD-875D-074B-A946-09406B0D1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99E48-81DE-F74F-A507-9F85B43C9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44FE6-FE1B-8348-B027-A421BB27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9B702-BDAE-DE4F-8AD3-80357D216A83}" type="datetime1">
              <a:rPr lang="en-US" smtClean="0"/>
              <a:t>4/24/21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889EF-E04A-6547-B8CC-329BC19B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2AC6F9-BA7D-8A48-842E-F1CD766A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4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D995-A1C8-024A-A1BF-C3F1DBB1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A0F349-A6B0-6948-9CD6-2B90114E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DFC6-3C3A-3844-9095-E3081C61DE1A}" type="datetime1">
              <a:rPr lang="en-US" smtClean="0"/>
              <a:t>4/24/21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769D2-78DB-0249-8C2D-DAC8A96D4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71F4A-B206-3A48-BC79-6C7FE184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6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35701-3B73-774C-91D0-DFEC8F9BE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A396-3391-1746-B220-B57ED75D4D08}" type="datetime1">
              <a:rPr lang="en-US" smtClean="0"/>
              <a:t>4/24/21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22731-B2B5-8547-9D1D-DAD1B3233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826C0-A155-374B-8DD0-125B170D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DCA6-9238-6D4A-B1F9-DA64E64E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5E51F-C8DF-F749-A591-ED9B45EB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72C99-AE50-D74B-B49C-803D1A9E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3E7D0-B506-1B47-85DF-51A2F9E4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B1FF-C04B-FB42-86B9-0D77E9B1EDBF}" type="datetime1">
              <a:rPr lang="en-US" smtClean="0"/>
              <a:t>4/24/21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6079C-F292-AE4D-B158-59016292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CA5E3-238A-9F40-88A2-9CA91A8C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06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60D3-0D06-174C-831E-2E242C47E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0C34D-EBDF-C049-A306-821ABA00C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096B6-977B-2948-8080-F52E0C8EC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42458-2A3E-7A45-AADC-EA22DDE48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2E3A-6883-4C49-9CF7-38AB865ADC2F}" type="datetime1">
              <a:rPr lang="en-US" smtClean="0"/>
              <a:t>4/24/21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C1EEE-0DA8-A541-9FEA-AF899808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1AA7F-64B8-E645-98DD-5BF06064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7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44167-FA4F-B346-BCD6-16D1A58A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54887-A55F-DC43-9FFB-A713864F6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82E54-0EEA-704A-8E53-387899D30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3CCB0-A8F7-4349-A017-AEDEC7660B8D}" type="datetime1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BCFA-6934-4E43-9F5F-BC4F610B0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DA7A6-AB22-A04A-8071-0E98CFC8E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06F69-F662-C949-B5B8-B9F7F3D6D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1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utikapathak/SemanticsFinalProjec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Tomcat" TargetMode="External"/><Relationship Id="rId2" Type="http://schemas.openxmlformats.org/officeDocument/2006/relationships/hyperlink" Target="https://en.wikipedia.org/wiki/Jakarta_Server_Pag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.gov/" TargetMode="External"/><Relationship Id="rId5" Type="http://schemas.openxmlformats.org/officeDocument/2006/relationships/hyperlink" Target="https://en.wikipedia.org/wiki/Apache_Jena" TargetMode="External"/><Relationship Id="rId4" Type="http://schemas.openxmlformats.org/officeDocument/2006/relationships/hyperlink" Target="https://en.wikipedia.org/wiki/Apache_Tomcat#/media/File:Apache_Tomcat_logo.sv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753CF-8673-2449-AC86-E75778E64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4546" y="669925"/>
            <a:ext cx="4650862" cy="4812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Data Retrieval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30F75-2730-9048-A2FE-6744A2A0B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840" y="2365169"/>
            <a:ext cx="3290060" cy="29025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Team: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Aayoush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Aayoush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Krutika</a:t>
            </a:r>
            <a:r>
              <a:rPr lang="en-US" sz="2000" dirty="0">
                <a:solidFill>
                  <a:schemeClr val="bg1"/>
                </a:solidFill>
              </a:rPr>
              <a:t> Pathak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Mamta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Pednekar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Shiva Singh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Sushma Kallapur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74546" y="5597879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7366E-8411-E145-9B99-03B1CE08B710}"/>
              </a:ext>
            </a:extLst>
          </p:cNvPr>
          <p:cNvSpPr txBox="1"/>
          <p:nvPr/>
        </p:nvSpPr>
        <p:spPr>
          <a:xfrm>
            <a:off x="2870200" y="520700"/>
            <a:ext cx="598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CECS-571 Fundamentals of Semantic Web Technologies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4F55E-09EB-A44D-9E86-324184A1985F}"/>
              </a:ext>
            </a:extLst>
          </p:cNvPr>
          <p:cNvSpPr txBox="1"/>
          <p:nvPr/>
        </p:nvSpPr>
        <p:spPr>
          <a:xfrm>
            <a:off x="736600" y="5597879"/>
            <a:ext cx="55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 Link: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https://github.com/krutikapathak/SemanticsFinalProject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D304C-0535-1548-8409-BAFF5922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6FA09-13DD-7944-AC0A-D2D9C5916131}"/>
              </a:ext>
            </a:extLst>
          </p:cNvPr>
          <p:cNvSpPr/>
          <p:nvPr/>
        </p:nvSpPr>
        <p:spPr>
          <a:xfrm>
            <a:off x="4611110" y="1035575"/>
            <a:ext cx="1923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Project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596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3B1EE1F-6738-485F-A620-2602F768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7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DC544FB-7860-4381-935B-43879C94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86703" y="1257300"/>
            <a:ext cx="0" cy="56007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9AEE80D1-B691-EF48-95B0-F1F5C451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1" y="2852200"/>
            <a:ext cx="6315649" cy="256964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DBA7461-8A55-C047-959E-72B4B28F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51" y="342899"/>
            <a:ext cx="6315649" cy="2406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2374A9-B26F-F447-AA87-FAD857159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51" y="5512168"/>
            <a:ext cx="7160458" cy="100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9CD098-4B0F-A443-85F3-A5A5F143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48" y="1257300"/>
            <a:ext cx="3505240" cy="42548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Code Snippets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2717D-F01E-6349-A7AC-E180C661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896" y="6318504"/>
            <a:ext cx="469103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4906F69-F662-C949-B5B8-B9F7F3D6D87D}" type="slidenum">
              <a:rPr lang="en-US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01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44D91E-98A8-C74F-908F-E1A062B4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47" y="587822"/>
            <a:ext cx="3286441" cy="3094334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Query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4533B-6AE8-EA4E-912E-C8F64210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92" y="3592711"/>
            <a:ext cx="4057608" cy="15137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According to the crash data of New York state, what is the percentage of severe injuries for different Vehicle Body Types?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5BEAA-D7CC-6641-8D5A-924EE113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E0B1A-CC38-C941-A84F-5289654E904B}"/>
              </a:ext>
            </a:extLst>
          </p:cNvPr>
          <p:cNvSpPr txBox="1"/>
          <p:nvPr/>
        </p:nvSpPr>
        <p:spPr>
          <a:xfrm>
            <a:off x="4916840" y="335845"/>
            <a:ext cx="6883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PREFIX rdf: &lt;http://www.w3.org/1999/02/22-rdf-syntax-ns#&gt; </a:t>
            </a:r>
          </a:p>
          <a:p>
            <a:r>
              <a:rPr lang="en-US" sz="1200" dirty="0"/>
              <a:t>PREFIX rdfs: &lt;http://www.w3.org/2000/01/rdf-schema#&gt; </a:t>
            </a:r>
          </a:p>
          <a:p>
            <a:r>
              <a:rPr lang="en-US" sz="1200" dirty="0"/>
              <a:t>PREFIX owl: &lt;http://www.w3.org/2002/07/owl#&gt; </a:t>
            </a:r>
          </a:p>
          <a:p>
            <a:r>
              <a:rPr lang="en-US" sz="1200" dirty="0"/>
              <a:t>PREFIX xsd: &lt;http://www.w3.org/2001/XMLSchema#&gt; </a:t>
            </a:r>
          </a:p>
          <a:p>
            <a:r>
              <a:rPr lang="en-US" sz="1200" dirty="0"/>
              <a:t>PREFIX dt: &lt;https://www.data.gov#&gt; 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SELECT ?Body_Type (ROUND(?Severe_Injury_Count * 100 / ?Total_Injury_Count) AS ?Severe_Injury_Percentage) ?Severe_Injury_Count ?Total_Injury_Count </a:t>
            </a:r>
          </a:p>
          <a:p>
            <a:r>
              <a:rPr lang="en-US" sz="1200" dirty="0"/>
              <a:t>WHERE  {</a:t>
            </a:r>
          </a:p>
          <a:p>
            <a:r>
              <a:rPr lang="en-US" sz="1200" dirty="0"/>
              <a:t>  { </a:t>
            </a:r>
          </a:p>
          <a:p>
            <a:r>
              <a:rPr lang="en-US" sz="1200" dirty="0"/>
              <a:t>    SELECT ?Body_Type (COUNT(?Injury_Severity) AS ?Severe_Injury_Count)  </a:t>
            </a:r>
          </a:p>
          <a:p>
            <a:r>
              <a:rPr lang="en-US" sz="1200" dirty="0"/>
              <a:t>    WHERE { </a:t>
            </a:r>
          </a:p>
          <a:p>
            <a:r>
              <a:rPr lang="en-US" sz="1200" dirty="0"/>
              <a:t>     ?Crash dt:involves ?Vehicle .   </a:t>
            </a:r>
          </a:p>
          <a:p>
            <a:r>
              <a:rPr lang="en-US" sz="1200" dirty="0"/>
              <a:t>     ?Vehicle dt:hasBodyType ?Body_Type .  </a:t>
            </a:r>
          </a:p>
          <a:p>
            <a:r>
              <a:rPr lang="en-US" sz="1200" dirty="0"/>
              <a:t>     ?Vehicle </a:t>
            </a:r>
            <a:r>
              <a:rPr lang="en-US" sz="1200" dirty="0" err="1"/>
              <a:t>dt:isOccupiedBy</a:t>
            </a:r>
            <a:r>
              <a:rPr lang="en-US" sz="1200" dirty="0"/>
              <a:t> ?Victim .   </a:t>
            </a:r>
          </a:p>
          <a:p>
            <a:r>
              <a:rPr lang="en-US" sz="1200" dirty="0"/>
              <a:t>     ?Victim </a:t>
            </a:r>
            <a:r>
              <a:rPr lang="en-US" sz="1200" dirty="0" err="1"/>
              <a:t>dt:hasInjurySeverity</a:t>
            </a:r>
            <a:r>
              <a:rPr lang="en-US" sz="1200" dirty="0"/>
              <a:t> ?Injury_Severity .  </a:t>
            </a:r>
          </a:p>
          <a:p>
            <a:r>
              <a:rPr lang="en-US" sz="1200" dirty="0"/>
              <a:t>     FILTER (?Injury_Severity = "Severe" || ?Injury_Severity = "Killed")  </a:t>
            </a:r>
          </a:p>
          <a:p>
            <a:r>
              <a:rPr lang="en-US" sz="1200" dirty="0"/>
              <a:t>    } </a:t>
            </a:r>
          </a:p>
          <a:p>
            <a:r>
              <a:rPr lang="en-US" sz="1200" dirty="0"/>
              <a:t>    GROUP BY ?Body_Type </a:t>
            </a:r>
          </a:p>
          <a:p>
            <a:r>
              <a:rPr lang="en-US" sz="1200" dirty="0"/>
              <a:t>  } </a:t>
            </a:r>
          </a:p>
          <a:p>
            <a:r>
              <a:rPr lang="en-US" sz="1200" dirty="0"/>
              <a:t>  { </a:t>
            </a:r>
          </a:p>
          <a:p>
            <a:r>
              <a:rPr lang="en-US" sz="1200" dirty="0"/>
              <a:t>    SELECT ?Body_Type (COUNT(?Body_Type) AS ?Total_Injury_Count)  </a:t>
            </a:r>
          </a:p>
          <a:p>
            <a:r>
              <a:rPr lang="en-US" sz="1200" dirty="0"/>
              <a:t>    WHERE { </a:t>
            </a:r>
          </a:p>
          <a:p>
            <a:r>
              <a:rPr lang="en-US" sz="1200" dirty="0"/>
              <a:t>        ?Crash dt:involves ?Vehicle .   </a:t>
            </a:r>
          </a:p>
          <a:p>
            <a:r>
              <a:rPr lang="en-US" sz="1200" dirty="0"/>
              <a:t>        ?Vehicle dt:hasBodyType ?Body_Type  .   </a:t>
            </a:r>
          </a:p>
          <a:p>
            <a:r>
              <a:rPr lang="en-US" sz="1200" dirty="0"/>
              <a:t>    } </a:t>
            </a:r>
          </a:p>
          <a:p>
            <a:r>
              <a:rPr lang="en-US" sz="1200" dirty="0"/>
              <a:t>    GROUP BY (?Body_Type)   </a:t>
            </a:r>
          </a:p>
          <a:p>
            <a:r>
              <a:rPr lang="en-US" sz="1200" dirty="0"/>
              <a:t>    HAVING (?Total_Injury_Count &gt; 10) </a:t>
            </a:r>
          </a:p>
          <a:p>
            <a:r>
              <a:rPr lang="en-US" sz="1200" dirty="0"/>
              <a:t>  } </a:t>
            </a:r>
          </a:p>
          <a:p>
            <a:r>
              <a:rPr lang="en-US" sz="1200" dirty="0"/>
              <a:t>} </a:t>
            </a:r>
          </a:p>
          <a:p>
            <a:r>
              <a:rPr lang="en-US" sz="1200" dirty="0"/>
              <a:t>ORDER BY DESC(?Severe_Injury_Percentage)</a:t>
            </a:r>
          </a:p>
          <a:p>
            <a:r>
              <a:rPr lang="en-US" sz="1200" b="1" dirty="0"/>
              <a:t> 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7841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5756F-BFD6-B044-8041-4AD0113C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90" y="1780660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Query 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971E0-28C6-7841-ADCC-C7D4ABF2F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70" y="3429000"/>
            <a:ext cx="3582072" cy="2793251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 New York State, what percentage of male and female drivers involved in a crash, violated traffic laws in the year 2018?</a:t>
            </a:r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01563871-645F-7F49-A93C-3E49D9092665}"/>
              </a:ext>
            </a:extLst>
          </p:cNvPr>
          <p:cNvSpPr txBox="1">
            <a:spLocks/>
          </p:cNvSpPr>
          <p:nvPr/>
        </p:nvSpPr>
        <p:spPr>
          <a:xfrm>
            <a:off x="86106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906F69-F662-C949-B5B8-B9F7F3D6D87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74F570-1847-A946-940D-175347C6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853" y="13826"/>
            <a:ext cx="4835769" cy="68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1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5756F-BFD6-B044-8041-4AD0113C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90" y="1780660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Query 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971E0-28C6-7841-ADCC-C7D4ABF2F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70" y="3429000"/>
            <a:ext cx="3582072" cy="2793251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What are the 5 major contributing factors in the state of New York that resulted in crashes among the younger population within the age group 20-25?</a:t>
            </a:r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01563871-645F-7F49-A93C-3E49D9092665}"/>
              </a:ext>
            </a:extLst>
          </p:cNvPr>
          <p:cNvSpPr txBox="1">
            <a:spLocks/>
          </p:cNvSpPr>
          <p:nvPr/>
        </p:nvSpPr>
        <p:spPr>
          <a:xfrm>
            <a:off x="86106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906F69-F662-C949-B5B8-B9F7F3D6D87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51817E-EC98-2742-A9A5-5F568154C0B4}"/>
              </a:ext>
            </a:extLst>
          </p:cNvPr>
          <p:cNvSpPr/>
          <p:nvPr/>
        </p:nvSpPr>
        <p:spPr>
          <a:xfrm>
            <a:off x="4765458" y="352425"/>
            <a:ext cx="66592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PREFIX rdf: &lt;http://www.w3.org/1999/02/22-rdf-syntax-ns#&gt; 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PREFIX rdfs: &lt;http://www.w3.org/2000/01/rdf-schema#&gt; 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PREFIX dt: &lt;https://www.data.gov#&gt; 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PREFIX owl: &lt;http://www.w3.org/2002/07/owl#&gt; 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PREFIX xsd: &lt;http://www.w3.org/2001/XMLSchema#&gt; 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SELECT ?Contributing_Factor (COUNT(?Contributing_Factor) as  ?Total_Count) 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WHERE {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?Crash dt:hasContributingFactorDesc ?Contributing_Factor .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?Crash dt:involves ?Vehicle .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?Vehicle dt:isOccupiedBy ?Victim .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?Victim dt:hasAge ?Age .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FILTER (?Age &gt;= "20" &amp;&amp; ?Age &lt;= "25")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GROUP BY ?Contributing_Factor 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ORDER BY desc(?Total_Count)  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LIMIT 5</a:t>
            </a:r>
          </a:p>
        </p:txBody>
      </p:sp>
    </p:spTree>
    <p:extLst>
      <p:ext uri="{BB962C8B-B14F-4D97-AF65-F5344CB8AC3E}">
        <p14:creationId xmlns:p14="http://schemas.microsoft.com/office/powerpoint/2010/main" val="324180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5756F-BFD6-B044-8041-4AD0113C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90" y="1780660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Query 4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971E0-28C6-7841-ADCC-C7D4ABF2F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58" y="3309494"/>
            <a:ext cx="3869231" cy="2914650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bg1"/>
                </a:solidFill>
              </a:rPr>
              <a:t>Based on the vehicle manufacturing year, what shift has been noticed in the ratio of Minor to Severe injuries when individuals were wearing a seat belt?</a:t>
            </a:r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01563871-645F-7F49-A93C-3E49D9092665}"/>
              </a:ext>
            </a:extLst>
          </p:cNvPr>
          <p:cNvSpPr txBox="1">
            <a:spLocks/>
          </p:cNvSpPr>
          <p:nvPr/>
        </p:nvSpPr>
        <p:spPr>
          <a:xfrm>
            <a:off x="86106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906F69-F662-C949-B5B8-B9F7F3D6D87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46C45-7E72-F64E-840A-6C88EBE1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69" y="0"/>
            <a:ext cx="5479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8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9FA15-8845-AB46-9017-0671A92C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600" y="2538793"/>
            <a:ext cx="2898276" cy="17371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Technical Challenges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062848B-8DB5-410A-A824-DFE9A0BF1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545075"/>
              </p:ext>
            </p:extLst>
          </p:nvPr>
        </p:nvGraphicFramePr>
        <p:xfrm>
          <a:off x="5439954" y="637762"/>
          <a:ext cx="5605401" cy="5539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31B7-20BD-BA4B-A94E-2AB4C5AC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3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4852F4F-4A7E-444E-BC99-C0CADA9B0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22FE984-5918-4CB5-8087-DE60EDDC0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B960DD-8968-418D-A06C-436CB677B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2D09607-6CF6-492B-9F82-ACE6B07A8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1067204-A66E-4D3B-9BDE-F8E0AFF5E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DBA1EE3-8D95-42A0-A32A-AA9D0E771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3B2B9ED-844B-4364-AD69-BF0F9B93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1F4438-5B20-C848-9E37-AF874BD9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7583" y="134227"/>
            <a:ext cx="3499012" cy="10627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 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392166" y="107183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A8FBDFC-CF2A-4A9A-88B1-15D45D68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EC299EF-4D18-40D1-AAB9-5082B26AB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49880C-55B6-4C46-A7F6-6A2856231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C809907-F418-42B7-B7DA-7578B44AA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71152CA-C7C6-498B-AC68-B4620D242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59383479-A4F3-459F-A2B1-EB48DF734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60608" y="2568069"/>
            <a:ext cx="1381607" cy="13816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phic 14" descr="Video camera">
            <a:extLst>
              <a:ext uri="{FF2B5EF4-FFF2-40B4-BE49-F238E27FC236}">
                <a16:creationId xmlns:a16="http://schemas.microsoft.com/office/drawing/2014/main" id="{2C5B73A8-3281-4BB8-98DD-F8CDA1960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6055" y="1377348"/>
            <a:ext cx="4134103" cy="4134103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C10A0-8673-4144-97B7-6628B35A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7141" y="6169655"/>
            <a:ext cx="640080" cy="54864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F4906F69-F662-C949-B5B8-B9F7F3D6D87D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Semantics Project3 Demo (1)" descr="Semantics Project3 Demo (1)">
            <a:hlinkClick r:id="" action="ppaction://media"/>
            <a:extLst>
              <a:ext uri="{FF2B5EF4-FFF2-40B4-BE49-F238E27FC236}">
                <a16:creationId xmlns:a16="http://schemas.microsoft.com/office/drawing/2014/main" id="{4CAD3A1C-310F-F140-AB22-8A5305EDD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4763"/>
            <a:ext cx="12192000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AA495-0D63-DB4E-9870-AFCB1E12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26F9-C20B-9141-8B18-32C335B94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516" y="640081"/>
            <a:ext cx="7110984" cy="5257800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2"/>
              </a:rPr>
              <a:t>https://en.wikipedia.org/wiki/Jakarta_Server_Pages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https://en.wikipedia.org/wiki/Apache_Tomcat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https://en.wikipedia.org/wiki/Apache_Tomcat#/media/File:Apache_Tomcat_logo.svg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https://en.wikipedia.org/wiki/Apache_Jena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https://www.data.gov/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87D41-303D-1840-9CAC-9964BFF9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69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DC154538-9658-4545-9EA8-A87164567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0B590-1367-EA4F-941B-12B8A904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Thank You!!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7E1B7-8DFF-4148-8F97-892F5CB8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9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Child holding up hand">
            <a:extLst>
              <a:ext uri="{FF2B5EF4-FFF2-40B4-BE49-F238E27FC236}">
                <a16:creationId xmlns:a16="http://schemas.microsoft.com/office/drawing/2014/main" id="{3B687561-861A-E045-B488-9EA79E8A5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30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B3371-4A0A-4B42-BFCA-70472FA4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F3552-DA54-4947-A1ED-455ADC28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923" y="288421"/>
            <a:ext cx="509139" cy="394357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F4906F69-F662-C949-B5B8-B9F7F3D6D87D}" type="slidenum">
              <a:rPr lang="en-US" sz="1100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19</a:t>
            </a:fld>
            <a:endParaRPr lang="en-US" sz="1100" dirty="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45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7A3C0-EC8D-DF47-B77C-719247B7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Quick Reminder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2C1804A-93DA-4E40-97F1-856C6740E2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681752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7D0C9-9841-C74B-9C9C-60EB1F1C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B3C1D-8794-544A-9413-CCA8D2AD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DataSets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96D5-9E03-484E-B509-8F58253B7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following two datasets that provide data for the vehicle crashes and the individuals involved were selected: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Motor_Vehicle_Crashes_-_Vehicle_Information__Three_Year_Window.csv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 about each vehicle involved in a crash as reported to New York State  DMV.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Motor_Vehicle_Crashes_-_Individual_Information__Three_Year_Window.csv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 about each individual involved in a crash as reported to New York State DMV.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F8872-5497-9F44-A84F-199F1EFC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775E87-F6BB-284C-A593-ECE35CC0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032515" cy="1086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Sample Data</a:t>
            </a:r>
            <a:endParaRPr lang="en-US" sz="5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62CCD025-62F2-C54B-A9EB-648209E1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44950"/>
            <a:ext cx="11496821" cy="3362818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E4049487-A372-4542-BC72-E7B06C13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B04DD-76AB-CD4F-B0AF-76AAD7D1712A}"/>
              </a:ext>
            </a:extLst>
          </p:cNvPr>
          <p:cNvSpPr txBox="1"/>
          <p:nvPr/>
        </p:nvSpPr>
        <p:spPr>
          <a:xfrm>
            <a:off x="3857625" y="1479733"/>
            <a:ext cx="405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Individual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5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C6A1F-9BB2-5840-AB85-566F4E03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C3585B-181C-DB46-92D0-809A17757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172225"/>
            <a:ext cx="11496821" cy="2673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08BFD-5B15-B245-BE76-8032726AAAA4}"/>
              </a:ext>
            </a:extLst>
          </p:cNvPr>
          <p:cNvSpPr txBox="1"/>
          <p:nvPr/>
        </p:nvSpPr>
        <p:spPr>
          <a:xfrm>
            <a:off x="3302566" y="1448631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Vehicle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D2ED-9CCB-D048-A469-B4F6540A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1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E288D-67C7-234E-8C8E-ABB89AB0AAC9}"/>
              </a:ext>
            </a:extLst>
          </p:cNvPr>
          <p:cNvSpPr txBox="1"/>
          <p:nvPr/>
        </p:nvSpPr>
        <p:spPr>
          <a:xfrm>
            <a:off x="481914" y="185351"/>
            <a:ext cx="389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Ontology Design</a:t>
            </a:r>
            <a:endParaRPr lang="en-US" sz="36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B0DBEAD-FBB9-874A-BC7B-26C6023A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5156B0-1E21-274F-90F7-6254D6E8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412750"/>
            <a:ext cx="10261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7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99D840-7C73-5A47-A473-0CBCDFE4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74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C9D74-8820-2945-B3C8-FB2130F5FBCF}"/>
              </a:ext>
            </a:extLst>
          </p:cNvPr>
          <p:cNvSpPr txBox="1"/>
          <p:nvPr/>
        </p:nvSpPr>
        <p:spPr>
          <a:xfrm>
            <a:off x="8676375" y="4332202"/>
            <a:ext cx="2596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OWL File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76BFF-F6A3-E14E-9E43-51350896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FF9EE-5903-1E4D-8F3F-6DCCA9FEBF93}"/>
              </a:ext>
            </a:extLst>
          </p:cNvPr>
          <p:cNvSpPr txBox="1"/>
          <p:nvPr/>
        </p:nvSpPr>
        <p:spPr>
          <a:xfrm>
            <a:off x="652750" y="657498"/>
            <a:ext cx="4806184" cy="364453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OWL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09434-AEA1-E74C-A5B6-214CBFF8D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"/>
          <a:stretch/>
        </p:blipFill>
        <p:spPr>
          <a:xfrm>
            <a:off x="4270246" y="10"/>
            <a:ext cx="7921754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95E4B-3609-B040-8E11-483924EA8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4906F69-F662-C949-B5B8-B9F7F3D6D87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969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AC5CC-144E-9542-BDF6-D65DD2E6D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21" y="2990754"/>
            <a:ext cx="3787721" cy="12239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Technical Approach:</a:t>
            </a:r>
            <a:b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9CB35D-BCF8-44A9-8FD3-69F1305E2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472990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7E46E-4D8F-1E47-80A0-610D43D4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06F69-F662-C949-B5B8-B9F7F3D6D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3978</TotalTime>
  <Words>951</Words>
  <Application>Microsoft Macintosh PowerPoint</Application>
  <PresentationFormat>Widescreen</PresentationFormat>
  <Paragraphs>129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Semantic Data Retrieval</vt:lpstr>
      <vt:lpstr>Quick Reminder</vt:lpstr>
      <vt:lpstr>DataSets</vt:lpstr>
      <vt:lpstr>Sample Data</vt:lpstr>
      <vt:lpstr>Sample data</vt:lpstr>
      <vt:lpstr>PowerPoint Presentation</vt:lpstr>
      <vt:lpstr>PowerPoint Presentation</vt:lpstr>
      <vt:lpstr>PowerPoint Presentation</vt:lpstr>
      <vt:lpstr>Technical Approach: An Overview</vt:lpstr>
      <vt:lpstr>Code Snippets</vt:lpstr>
      <vt:lpstr>Query 1</vt:lpstr>
      <vt:lpstr>Query 2</vt:lpstr>
      <vt:lpstr>Query 3</vt:lpstr>
      <vt:lpstr>Query 4</vt:lpstr>
      <vt:lpstr>Technical Challenges</vt:lpstr>
      <vt:lpstr>Demo </vt:lpstr>
      <vt:lpstr>References</vt:lpstr>
      <vt:lpstr>Thank You!!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CECS-571 Project 3</dc:title>
  <dc:creator>Sushma Kallapur</dc:creator>
  <cp:lastModifiedBy>Sushma Kallapur</cp:lastModifiedBy>
  <cp:revision>129</cp:revision>
  <dcterms:created xsi:type="dcterms:W3CDTF">2021-04-24T03:21:48Z</dcterms:created>
  <dcterms:modified xsi:type="dcterms:W3CDTF">2021-04-26T21:40:26Z</dcterms:modified>
</cp:coreProperties>
</file>